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9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0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1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2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3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88" r:id="rId3"/>
    <p:sldId id="275" r:id="rId4"/>
    <p:sldId id="290" r:id="rId5"/>
    <p:sldId id="291" r:id="rId6"/>
    <p:sldId id="286" r:id="rId7"/>
    <p:sldId id="285" r:id="rId8"/>
    <p:sldId id="280" r:id="rId9"/>
    <p:sldId id="289" r:id="rId10"/>
    <p:sldId id="295" r:id="rId11"/>
    <p:sldId id="276" r:id="rId12"/>
    <p:sldId id="297" r:id="rId13"/>
    <p:sldId id="287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BE02AC"/>
    <a:srgbClr val="DE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6" autoAdjust="0"/>
    <p:restoredTop sz="86441" autoAdjust="0"/>
  </p:normalViewPr>
  <p:slideViewPr>
    <p:cSldViewPr snapToGrid="0">
      <p:cViewPr varScale="1">
        <p:scale>
          <a:sx n="76" d="100"/>
          <a:sy n="76" d="100"/>
        </p:scale>
        <p:origin x="120" y="5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1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F42AA0E-2BC2-4BC5-A36B-41D4CA1DEA01}">
      <dgm:prSet phldrT="[Text]" custT="1"/>
      <dgm:spPr/>
      <dgm:t>
        <a:bodyPr/>
        <a:lstStyle/>
        <a:p>
          <a:r>
            <a:rPr lang="en-US" sz="1200" dirty="0"/>
            <a:t>Dean of Libraries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C38A57BB-9048-425A-B573-B7E83B01E939}" type="parTrans" cxnId="{485AA2E3-3475-46E3-9EDA-85D79C1E2C8C}">
      <dgm:prSet/>
      <dgm:spPr/>
      <dgm:t>
        <a:bodyPr/>
        <a:lstStyle/>
        <a:p>
          <a:endParaRPr lang="en-US"/>
        </a:p>
      </dgm:t>
    </dgm:pt>
    <dgm:pt modelId="{E8245EE2-F2B7-4FBA-8425-F547CFD1621E}" type="sibTrans" cxnId="{485AA2E3-3475-46E3-9EDA-85D79C1E2C8C}">
      <dgm:prSet custT="1"/>
      <dgm:spPr/>
      <dgm:t>
        <a:bodyPr/>
        <a:lstStyle/>
        <a:p>
          <a:r>
            <a:rPr lang="en-US" sz="1200" dirty="0"/>
            <a:t>Suzanne Sellers</a:t>
          </a:r>
        </a:p>
      </dgm:t>
    </dgm:pt>
    <dgm:pt modelId="{52C70D78-7CE0-4A17-823A-5732570A7C11}">
      <dgm:prSet custT="1"/>
      <dgm:spPr/>
      <dgm:t>
        <a:bodyPr/>
        <a:lstStyle/>
        <a:p>
          <a:r>
            <a:rPr lang="en-US" sz="1200" dirty="0"/>
            <a:t>Associate Dean</a:t>
          </a:r>
          <a:br>
            <a:rPr lang="en-US" sz="1200" dirty="0"/>
          </a:br>
          <a:r>
            <a:rPr lang="en-US" sz="1200" dirty="0"/>
            <a:t> of Libraries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28387A7C-248C-4A0A-A723-AB1E7556F980}" type="parTrans" cxnId="{9BFE08A9-9A6D-4212-BA4D-D24D135CF53A}">
      <dgm:prSet/>
      <dgm:spPr/>
      <dgm:t>
        <a:bodyPr/>
        <a:lstStyle/>
        <a:p>
          <a:endParaRPr lang="en-US"/>
        </a:p>
      </dgm:t>
    </dgm:pt>
    <dgm:pt modelId="{A0244D06-2B60-4389-BE38-F9ED68999029}" type="sibTrans" cxnId="{9BFE08A9-9A6D-4212-BA4D-D24D135CF53A}">
      <dgm:prSet custT="1"/>
      <dgm:spPr/>
      <dgm:t>
        <a:bodyPr/>
        <a:lstStyle/>
        <a:p>
          <a:r>
            <a:rPr lang="en-US" sz="1200" dirty="0"/>
            <a:t>Abigail Morris</a:t>
          </a:r>
        </a:p>
      </dgm:t>
    </dgm:pt>
    <dgm:pt modelId="{93986D56-738C-424C-9B3E-0D56D97A1BF1}">
      <dgm:prSet custT="1"/>
      <dgm:spPr/>
      <dgm:t>
        <a:bodyPr/>
        <a:lstStyle/>
        <a:p>
          <a:r>
            <a:rPr lang="en-US" sz="1000" dirty="0"/>
            <a:t>Sr. Assistant Dean</a:t>
          </a:r>
          <a:r>
            <a:rPr lang="en-US" sz="1000" baseline="0" dirty="0"/>
            <a:t> Special Collections &amp; University Archives</a:t>
          </a:r>
          <a:endParaRPr lang="en-US" sz="1000" dirty="0"/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B6FDA01C-AE5F-4F2A-A835-E252A7D3C343}" type="parTrans" cxnId="{7910D0D3-4F6D-4A2B-83A0-8892CEF67B97}">
      <dgm:prSet/>
      <dgm:spPr/>
      <dgm:t>
        <a:bodyPr/>
        <a:lstStyle/>
        <a:p>
          <a:endParaRPr lang="en-US"/>
        </a:p>
      </dgm:t>
    </dgm:pt>
    <dgm:pt modelId="{DDA0990A-1633-4A9F-8BD7-855A30C33AE7}" type="sibTrans" cxnId="{7910D0D3-4F6D-4A2B-83A0-8892CEF67B97}">
      <dgm:prSet custT="1"/>
      <dgm:spPr/>
      <dgm:t>
        <a:bodyPr/>
        <a:lstStyle/>
        <a:p>
          <a:r>
            <a:rPr lang="en-US" sz="1200" dirty="0"/>
            <a:t>Kimberly Johnson</a:t>
          </a:r>
        </a:p>
      </dgm:t>
    </dgm:pt>
    <dgm:pt modelId="{99A8FE00-EAB1-4955-A19F-F1BC2938280C}">
      <dgm:prSet custT="1"/>
      <dgm:spPr/>
      <dgm:t>
        <a:bodyPr/>
        <a:lstStyle/>
        <a:p>
          <a:r>
            <a:rPr lang="en-US" sz="1200" dirty="0"/>
            <a:t>Manager </a:t>
          </a:r>
          <a:br>
            <a:rPr lang="en-US" sz="1200" dirty="0"/>
          </a:br>
          <a:r>
            <a:rPr lang="en-US" sz="1200" dirty="0"/>
            <a:t>Administrative Services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8CC28A1F-9598-449E-821A-8C81BDCA7916}" type="parTrans" cxnId="{886D2E1D-0975-49B3-9DB5-8770670E4FCE}">
      <dgm:prSet/>
      <dgm:spPr/>
      <dgm:t>
        <a:bodyPr/>
        <a:lstStyle/>
        <a:p>
          <a:endParaRPr lang="en-US"/>
        </a:p>
      </dgm:t>
    </dgm:pt>
    <dgm:pt modelId="{4BECC886-C2B5-43E3-B674-86AEF9B2B39E}" type="sibTrans" cxnId="{886D2E1D-0975-49B3-9DB5-8770670E4FCE}">
      <dgm:prSet custT="1"/>
      <dgm:spPr/>
      <dgm:t>
        <a:bodyPr/>
        <a:lstStyle/>
        <a:p>
          <a:r>
            <a:rPr lang="en-US" sz="1200" dirty="0"/>
            <a:t>Erica Kaufman</a:t>
          </a:r>
        </a:p>
      </dgm:t>
    </dgm:pt>
    <dgm:pt modelId="{B29B4B09-294A-4680-9DD4-D5E3153166F1}">
      <dgm:prSet custT="1"/>
      <dgm:spPr/>
      <dgm:t>
        <a:bodyPr/>
        <a:lstStyle/>
        <a:p>
          <a:r>
            <a:rPr lang="en-US" sz="1200" dirty="0"/>
            <a:t>3 Direct Reports</a:t>
          </a:r>
          <a:br>
            <a:rPr lang="en-US" sz="1200" dirty="0"/>
          </a:br>
          <a:r>
            <a:rPr lang="en-US" sz="1200" dirty="0"/>
            <a:t>31 Indirect Reports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63486EC5-EB67-42BD-B5C4-FD988FA469C4}" type="parTrans" cxnId="{40D2A183-6D06-4773-80F4-DE2742D360B7}">
      <dgm:prSet/>
      <dgm:spPr/>
      <dgm:t>
        <a:bodyPr/>
        <a:lstStyle/>
        <a:p>
          <a:endParaRPr lang="en-US"/>
        </a:p>
      </dgm:t>
    </dgm:pt>
    <dgm:pt modelId="{24BF421D-2FB6-4BFB-BF6F-9AA2AFF39DB7}" type="sibTrans" cxnId="{40D2A183-6D06-4773-80F4-DE2742D360B7}">
      <dgm:prSet/>
      <dgm:spPr/>
      <dgm:t>
        <a:bodyPr/>
        <a:lstStyle/>
        <a:p>
          <a:r>
            <a:rPr lang="en-US" dirty="0"/>
            <a:t>See accompanying slides</a:t>
          </a:r>
        </a:p>
      </dgm:t>
    </dgm:pt>
    <dgm:pt modelId="{6D46D097-8F53-403B-BD78-8A7AA94040B8}">
      <dgm:prSet custT="1"/>
      <dgm:spPr/>
      <dgm:t>
        <a:bodyPr/>
        <a:lstStyle/>
        <a:p>
          <a:r>
            <a:rPr lang="en-US" sz="1200" dirty="0"/>
            <a:t>2 Direct Reports</a:t>
          </a:r>
          <a:br>
            <a:rPr lang="en-US" sz="1200" dirty="0"/>
          </a:br>
          <a:r>
            <a:rPr lang="en-US" sz="1200" dirty="0"/>
            <a:t>5 Indirect Reports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0B1C4E18-AB14-45DF-AE8B-DB55F36A7E90}" type="parTrans" cxnId="{1ADCAF05-E76C-447D-A729-E781B6B87723}">
      <dgm:prSet/>
      <dgm:spPr/>
      <dgm:t>
        <a:bodyPr/>
        <a:lstStyle/>
        <a:p>
          <a:endParaRPr lang="en-US"/>
        </a:p>
      </dgm:t>
    </dgm:pt>
    <dgm:pt modelId="{375C6AC5-5167-47C4-993E-16362BB7871B}" type="sibTrans" cxnId="{1ADCAF05-E76C-447D-A729-E781B6B87723}">
      <dgm:prSet/>
      <dgm:spPr/>
      <dgm:t>
        <a:bodyPr/>
        <a:lstStyle/>
        <a:p>
          <a:r>
            <a:rPr lang="en-US" dirty="0"/>
            <a:t>See accompanying slides</a:t>
          </a:r>
        </a:p>
      </dgm:t>
    </dgm:pt>
    <dgm:pt modelId="{1DC9042C-8524-4E14-B23F-ED913B40FF1C}">
      <dgm:prSet custT="1"/>
      <dgm:spPr/>
      <dgm:t>
        <a:bodyPr/>
        <a:lstStyle/>
        <a:p>
          <a:r>
            <a:rPr lang="en-US" sz="1200" dirty="0"/>
            <a:t>4 Direct Reports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E051D7C5-7D8E-4B29-BDAB-B56AEEC1012F}" type="parTrans" cxnId="{DCA275B7-0F05-4C5B-B7D4-764FA2CFF82F}">
      <dgm:prSet/>
      <dgm:spPr/>
      <dgm:t>
        <a:bodyPr/>
        <a:lstStyle/>
        <a:p>
          <a:endParaRPr lang="en-US"/>
        </a:p>
      </dgm:t>
    </dgm:pt>
    <dgm:pt modelId="{D7739E82-8939-42AB-9D72-559057CDA275}" type="sibTrans" cxnId="{DCA275B7-0F05-4C5B-B7D4-764FA2CFF82F}">
      <dgm:prSet/>
      <dgm:spPr/>
      <dgm:t>
        <a:bodyPr/>
        <a:lstStyle/>
        <a:p>
          <a:r>
            <a:rPr lang="en-US" dirty="0"/>
            <a:t>See accompanying slides</a:t>
          </a:r>
        </a:p>
      </dgm:t>
    </dgm:pt>
    <dgm:pt modelId="{3A9538EB-7104-4060-A571-19E6384A75E5}">
      <dgm:prSet custT="1"/>
      <dgm:spPr/>
      <dgm:t>
        <a:bodyPr/>
        <a:lstStyle/>
        <a:p>
          <a:r>
            <a:rPr lang="en-US" sz="1200" dirty="0"/>
            <a:t>Senior Secretary 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AE461D4D-8196-43C0-A611-BFD4EDE0609B}" type="parTrans" cxnId="{6E01E6C3-EB3C-4497-A2E0-739C7FAC554F}">
      <dgm:prSet/>
      <dgm:spPr/>
      <dgm:t>
        <a:bodyPr/>
        <a:lstStyle/>
        <a:p>
          <a:endParaRPr lang="en-US"/>
        </a:p>
      </dgm:t>
    </dgm:pt>
    <dgm:pt modelId="{2BE7DC3D-952A-4FE6-9877-4A327962621E}" type="sibTrans" cxnId="{6E01E6C3-EB3C-4497-A2E0-739C7FAC554F}">
      <dgm:prSet custT="1"/>
      <dgm:spPr/>
      <dgm:t>
        <a:bodyPr/>
        <a:lstStyle/>
        <a:p>
          <a:r>
            <a:rPr lang="en-US" sz="1200" dirty="0"/>
            <a:t>Dolores Aguilar</a:t>
          </a:r>
        </a:p>
      </dgm:t>
    </dgm:pt>
    <dgm:pt modelId="{C8740686-5D09-4EF3-9BF8-D290FD163822}">
      <dgm:prSet custT="1"/>
      <dgm:spPr/>
      <dgm:t>
        <a:bodyPr/>
        <a:lstStyle/>
        <a:p>
          <a:r>
            <a:rPr lang="en-US" sz="1200" dirty="0"/>
            <a:t>Director Strategic Engagement Libraries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5152653C-11BD-4512-A1A3-C82FBE27B298}" type="parTrans" cxnId="{361D98DE-D489-4D2C-8F6F-5868BEC097D0}">
      <dgm:prSet/>
      <dgm:spPr/>
      <dgm:t>
        <a:bodyPr/>
        <a:lstStyle/>
        <a:p>
          <a:endParaRPr lang="en-US"/>
        </a:p>
      </dgm:t>
    </dgm:pt>
    <dgm:pt modelId="{FFA9750D-9551-4A34-86A7-DF3C7F9E4005}" type="sibTrans" cxnId="{361D98DE-D489-4D2C-8F6F-5868BEC097D0}">
      <dgm:prSet custT="1"/>
      <dgm:spPr/>
      <dgm:t>
        <a:bodyPr/>
        <a:lstStyle/>
        <a:p>
          <a:r>
            <a:rPr lang="en-US" sz="1200" dirty="0"/>
            <a:t>Jennifer Morton-Riggs</a:t>
          </a:r>
        </a:p>
      </dgm:t>
    </dgm:pt>
    <dgm:pt modelId="{F03BBABE-4714-499F-A994-60CA13389094}">
      <dgm:prSet custT="1"/>
      <dgm:spPr/>
      <dgm:t>
        <a:bodyPr/>
        <a:lstStyle/>
        <a:p>
          <a:r>
            <a:rPr lang="en-US" sz="1200" dirty="0"/>
            <a:t>3 Direct Reports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Dean of Libraries.&#10;Dean of Libraries&#10; Associate Dean&#10;  of Libraries&#10;  3 Direct Reports&#10;  31 Indirect Reports&#10; Sr. Assistant Dean Special Collections &amp; University Archives&#10;  2 Direct Reports&#10;  5 Indirect Reports&#10; Director Strategic Engagement Libraries&#10;  3 Direct Reports&#10; Manager &#10; Administrative Services&#10;  4 Direct Reports&#10; Senior Secretary &#10;"/>
        </a:ext>
      </dgm:extLst>
    </dgm:pt>
    <dgm:pt modelId="{B321DE4E-0CFE-46E0-BCCC-02C83B73E252}" type="parTrans" cxnId="{39A292F5-F352-4610-A15C-BBDD0C56B6A0}">
      <dgm:prSet/>
      <dgm:spPr/>
      <dgm:t>
        <a:bodyPr/>
        <a:lstStyle/>
        <a:p>
          <a:endParaRPr lang="en-US"/>
        </a:p>
      </dgm:t>
    </dgm:pt>
    <dgm:pt modelId="{B61E9E01-B172-4563-A0DA-E70207DD5165}" type="sibTrans" cxnId="{39A292F5-F352-4610-A15C-BBDD0C56B6A0}">
      <dgm:prSet custT="1"/>
      <dgm:spPr/>
      <dgm:t>
        <a:bodyPr/>
        <a:lstStyle/>
        <a:p>
          <a:r>
            <a:rPr lang="en-US" sz="1100" dirty="0"/>
            <a:t>See accompanying slides</a:t>
          </a:r>
        </a:p>
      </dgm:t>
    </dgm:pt>
    <dgm:pt modelId="{3F236F40-D67A-4204-8E5E-E3B9D999C97E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61C6C4A-2848-4E1F-8E49-7B3C20243D51}" type="pres">
      <dgm:prSet presAssocID="{EF42AA0E-2BC2-4BC5-A36B-41D4CA1DEA01}" presName="hierRoot1" presStyleCnt="0">
        <dgm:presLayoutVars>
          <dgm:hierBranch val="init"/>
        </dgm:presLayoutVars>
      </dgm:prSet>
      <dgm:spPr/>
    </dgm:pt>
    <dgm:pt modelId="{3061C277-2B46-4F6A-A99E-54D34EEF1B58}" type="pres">
      <dgm:prSet presAssocID="{EF42AA0E-2BC2-4BC5-A36B-41D4CA1DEA01}" presName="rootComposite1" presStyleCnt="0"/>
      <dgm:spPr/>
    </dgm:pt>
    <dgm:pt modelId="{ABF5F40F-148A-4191-82E2-92F221E63F52}" type="pres">
      <dgm:prSet presAssocID="{EF42AA0E-2BC2-4BC5-A36B-41D4CA1DEA01}" presName="rootText1" presStyleLbl="node0" presStyleIdx="0" presStyleCnt="1">
        <dgm:presLayoutVars>
          <dgm:chMax/>
          <dgm:chPref val="3"/>
        </dgm:presLayoutVars>
      </dgm:prSet>
      <dgm:spPr/>
    </dgm:pt>
    <dgm:pt modelId="{519039E5-07BD-47F0-9934-3AE760ECB875}" type="pres">
      <dgm:prSet presAssocID="{EF42AA0E-2BC2-4BC5-A36B-41D4CA1DEA01}" presName="titleText1" presStyleLbl="fgAcc0" presStyleIdx="0" presStyleCnt="1" custScaleX="98580" custScaleY="94917">
        <dgm:presLayoutVars>
          <dgm:chMax val="0"/>
          <dgm:chPref val="0"/>
        </dgm:presLayoutVars>
      </dgm:prSet>
      <dgm:spPr/>
    </dgm:pt>
    <dgm:pt modelId="{1173F0DD-676D-4DFB-A439-A5C29BDFD454}" type="pres">
      <dgm:prSet presAssocID="{EF42AA0E-2BC2-4BC5-A36B-41D4CA1DEA01}" presName="rootConnector1" presStyleLbl="node1" presStyleIdx="0" presStyleCnt="9"/>
      <dgm:spPr/>
    </dgm:pt>
    <dgm:pt modelId="{E1A11A6D-211C-4152-996E-0525E451B66B}" type="pres">
      <dgm:prSet presAssocID="{EF42AA0E-2BC2-4BC5-A36B-41D4CA1DEA01}" presName="hierChild2" presStyleCnt="0"/>
      <dgm:spPr/>
    </dgm:pt>
    <dgm:pt modelId="{3DA6F579-07A6-49C2-9249-8367A5983201}" type="pres">
      <dgm:prSet presAssocID="{28387A7C-248C-4A0A-A723-AB1E7556F980}" presName="Name37" presStyleLbl="parChTrans1D2" presStyleIdx="0" presStyleCnt="5"/>
      <dgm:spPr/>
    </dgm:pt>
    <dgm:pt modelId="{1A8B238A-29FB-4C74-B29F-FB20FFAEED3E}" type="pres">
      <dgm:prSet presAssocID="{52C70D78-7CE0-4A17-823A-5732570A7C11}" presName="hierRoot2" presStyleCnt="0">
        <dgm:presLayoutVars>
          <dgm:hierBranch val="init"/>
        </dgm:presLayoutVars>
      </dgm:prSet>
      <dgm:spPr/>
    </dgm:pt>
    <dgm:pt modelId="{312E7606-C3B1-4EC8-92B1-0FFE326B45AE}" type="pres">
      <dgm:prSet presAssocID="{52C70D78-7CE0-4A17-823A-5732570A7C11}" presName="rootComposite" presStyleCnt="0"/>
      <dgm:spPr/>
    </dgm:pt>
    <dgm:pt modelId="{B99EA7C1-B6AF-4132-B85A-D768769A4F4F}" type="pres">
      <dgm:prSet presAssocID="{52C70D78-7CE0-4A17-823A-5732570A7C11}" presName="rootText" presStyleLbl="node1" presStyleIdx="0" presStyleCnt="9">
        <dgm:presLayoutVars>
          <dgm:chMax/>
          <dgm:chPref val="3"/>
        </dgm:presLayoutVars>
      </dgm:prSet>
      <dgm:spPr/>
    </dgm:pt>
    <dgm:pt modelId="{85696F47-6DBC-416B-B39B-F26F5845AE66}" type="pres">
      <dgm:prSet presAssocID="{52C70D78-7CE0-4A17-823A-5732570A7C11}" presName="titleText2" presStyleLbl="fgAcc1" presStyleIdx="0" presStyleCnt="9" custScaleX="98580" custScaleY="94917">
        <dgm:presLayoutVars>
          <dgm:chMax val="0"/>
          <dgm:chPref val="0"/>
        </dgm:presLayoutVars>
      </dgm:prSet>
      <dgm:spPr/>
    </dgm:pt>
    <dgm:pt modelId="{97DA2476-10CF-47B8-9217-9CB5CA4AF27B}" type="pres">
      <dgm:prSet presAssocID="{52C70D78-7CE0-4A17-823A-5732570A7C11}" presName="rootConnector" presStyleLbl="node2" presStyleIdx="0" presStyleCnt="0"/>
      <dgm:spPr/>
    </dgm:pt>
    <dgm:pt modelId="{6826D9B1-7AC7-4D24-BE15-DF4A0587FF97}" type="pres">
      <dgm:prSet presAssocID="{52C70D78-7CE0-4A17-823A-5732570A7C11}" presName="hierChild4" presStyleCnt="0"/>
      <dgm:spPr/>
    </dgm:pt>
    <dgm:pt modelId="{BC647B87-AAF1-4077-9E07-C0F4A0FBF47A}" type="pres">
      <dgm:prSet presAssocID="{63486EC5-EB67-42BD-B5C4-FD988FA469C4}" presName="Name37" presStyleLbl="parChTrans1D3" presStyleIdx="0" presStyleCnt="4"/>
      <dgm:spPr/>
    </dgm:pt>
    <dgm:pt modelId="{50DAD80C-0DD9-4C3E-8228-2E7D01D08267}" type="pres">
      <dgm:prSet presAssocID="{B29B4B09-294A-4680-9DD4-D5E3153166F1}" presName="hierRoot2" presStyleCnt="0">
        <dgm:presLayoutVars>
          <dgm:hierBranch val="init"/>
        </dgm:presLayoutVars>
      </dgm:prSet>
      <dgm:spPr/>
    </dgm:pt>
    <dgm:pt modelId="{929F0F27-616D-4EE3-AF92-16B21658F31A}" type="pres">
      <dgm:prSet presAssocID="{B29B4B09-294A-4680-9DD4-D5E3153166F1}" presName="rootComposite" presStyleCnt="0"/>
      <dgm:spPr/>
    </dgm:pt>
    <dgm:pt modelId="{42B7AE17-D960-4241-B23C-B20DA1D45D02}" type="pres">
      <dgm:prSet presAssocID="{B29B4B09-294A-4680-9DD4-D5E3153166F1}" presName="rootText" presStyleLbl="node1" presStyleIdx="1" presStyleCnt="9">
        <dgm:presLayoutVars>
          <dgm:chMax/>
          <dgm:chPref val="3"/>
        </dgm:presLayoutVars>
      </dgm:prSet>
      <dgm:spPr/>
    </dgm:pt>
    <dgm:pt modelId="{CD9EBC9D-CD97-482A-9F2F-C59E44145F88}" type="pres">
      <dgm:prSet presAssocID="{B29B4B09-294A-4680-9DD4-D5E3153166F1}" presName="titleText2" presStyleLbl="fgAcc1" presStyleIdx="1" presStyleCnt="9" custScaleX="98580" custScaleY="94917">
        <dgm:presLayoutVars>
          <dgm:chMax val="0"/>
          <dgm:chPref val="0"/>
        </dgm:presLayoutVars>
      </dgm:prSet>
      <dgm:spPr/>
    </dgm:pt>
    <dgm:pt modelId="{6A24A695-FEE3-4338-8A96-359FC0584B87}" type="pres">
      <dgm:prSet presAssocID="{B29B4B09-294A-4680-9DD4-D5E3153166F1}" presName="rootConnector" presStyleLbl="node3" presStyleIdx="0" presStyleCnt="0"/>
      <dgm:spPr/>
    </dgm:pt>
    <dgm:pt modelId="{8124375C-642D-444D-8AD5-56F5A41E6837}" type="pres">
      <dgm:prSet presAssocID="{B29B4B09-294A-4680-9DD4-D5E3153166F1}" presName="hierChild4" presStyleCnt="0"/>
      <dgm:spPr/>
    </dgm:pt>
    <dgm:pt modelId="{A2C58699-A7E6-4BAB-9EAE-4BAF44FFDC28}" type="pres">
      <dgm:prSet presAssocID="{B29B4B09-294A-4680-9DD4-D5E3153166F1}" presName="hierChild5" presStyleCnt="0"/>
      <dgm:spPr/>
    </dgm:pt>
    <dgm:pt modelId="{323A4B9E-1E59-42BA-8699-79EADF4BBEBB}" type="pres">
      <dgm:prSet presAssocID="{52C70D78-7CE0-4A17-823A-5732570A7C11}" presName="hierChild5" presStyleCnt="0"/>
      <dgm:spPr/>
    </dgm:pt>
    <dgm:pt modelId="{77BF9FAF-8BD2-4246-B30D-9F59C1249197}" type="pres">
      <dgm:prSet presAssocID="{B6FDA01C-AE5F-4F2A-A835-E252A7D3C343}" presName="Name37" presStyleLbl="parChTrans1D2" presStyleIdx="1" presStyleCnt="5"/>
      <dgm:spPr/>
    </dgm:pt>
    <dgm:pt modelId="{A7C3E53E-7804-4835-B62D-E327555177C8}" type="pres">
      <dgm:prSet presAssocID="{93986D56-738C-424C-9B3E-0D56D97A1BF1}" presName="hierRoot2" presStyleCnt="0">
        <dgm:presLayoutVars>
          <dgm:hierBranch val="init"/>
        </dgm:presLayoutVars>
      </dgm:prSet>
      <dgm:spPr/>
    </dgm:pt>
    <dgm:pt modelId="{5B11CDE7-E76D-4F05-935A-BC4EA4F4D2DF}" type="pres">
      <dgm:prSet presAssocID="{93986D56-738C-424C-9B3E-0D56D97A1BF1}" presName="rootComposite" presStyleCnt="0"/>
      <dgm:spPr/>
    </dgm:pt>
    <dgm:pt modelId="{6C89E403-C3FC-4E90-BE29-A1326952ADC6}" type="pres">
      <dgm:prSet presAssocID="{93986D56-738C-424C-9B3E-0D56D97A1BF1}" presName="rootText" presStyleLbl="node1" presStyleIdx="2" presStyleCnt="9">
        <dgm:presLayoutVars>
          <dgm:chMax/>
          <dgm:chPref val="3"/>
        </dgm:presLayoutVars>
      </dgm:prSet>
      <dgm:spPr/>
    </dgm:pt>
    <dgm:pt modelId="{1487EC87-E970-4A52-A4CD-15829E079F9B}" type="pres">
      <dgm:prSet presAssocID="{93986D56-738C-424C-9B3E-0D56D97A1BF1}" presName="titleText2" presStyleLbl="fgAcc1" presStyleIdx="2" presStyleCnt="9" custScaleX="98580" custScaleY="94917" custLinFactNeighborY="19422">
        <dgm:presLayoutVars>
          <dgm:chMax val="0"/>
          <dgm:chPref val="0"/>
        </dgm:presLayoutVars>
      </dgm:prSet>
      <dgm:spPr/>
    </dgm:pt>
    <dgm:pt modelId="{658B6623-8BC1-4A5C-8C62-C83B41B6AA19}" type="pres">
      <dgm:prSet presAssocID="{93986D56-738C-424C-9B3E-0D56D97A1BF1}" presName="rootConnector" presStyleLbl="node2" presStyleIdx="0" presStyleCnt="0"/>
      <dgm:spPr/>
    </dgm:pt>
    <dgm:pt modelId="{52050F9D-8E94-4839-A17C-EA2B173E5FE0}" type="pres">
      <dgm:prSet presAssocID="{93986D56-738C-424C-9B3E-0D56D97A1BF1}" presName="hierChild4" presStyleCnt="0"/>
      <dgm:spPr/>
    </dgm:pt>
    <dgm:pt modelId="{59A8F7FB-414E-4A21-9DD6-7B4257329317}" type="pres">
      <dgm:prSet presAssocID="{0B1C4E18-AB14-45DF-AE8B-DB55F36A7E90}" presName="Name37" presStyleLbl="parChTrans1D3" presStyleIdx="1" presStyleCnt="4"/>
      <dgm:spPr/>
    </dgm:pt>
    <dgm:pt modelId="{EA0D9D32-3899-4FA9-A69C-12C73CB8A904}" type="pres">
      <dgm:prSet presAssocID="{6D46D097-8F53-403B-BD78-8A7AA94040B8}" presName="hierRoot2" presStyleCnt="0">
        <dgm:presLayoutVars>
          <dgm:hierBranch val="init"/>
        </dgm:presLayoutVars>
      </dgm:prSet>
      <dgm:spPr/>
    </dgm:pt>
    <dgm:pt modelId="{63A70E42-EFB4-4243-A88A-9AF1DEB31520}" type="pres">
      <dgm:prSet presAssocID="{6D46D097-8F53-403B-BD78-8A7AA94040B8}" presName="rootComposite" presStyleCnt="0"/>
      <dgm:spPr/>
    </dgm:pt>
    <dgm:pt modelId="{56CD6F73-6BA9-4E56-BAF2-3D8A4050B8CB}" type="pres">
      <dgm:prSet presAssocID="{6D46D097-8F53-403B-BD78-8A7AA94040B8}" presName="rootText" presStyleLbl="node1" presStyleIdx="3" presStyleCnt="9">
        <dgm:presLayoutVars>
          <dgm:chMax/>
          <dgm:chPref val="3"/>
        </dgm:presLayoutVars>
      </dgm:prSet>
      <dgm:spPr/>
    </dgm:pt>
    <dgm:pt modelId="{0F0FC7A5-26E9-4E58-BC26-B21DA9A64C2C}" type="pres">
      <dgm:prSet presAssocID="{6D46D097-8F53-403B-BD78-8A7AA94040B8}" presName="titleText2" presStyleLbl="fgAcc1" presStyleIdx="3" presStyleCnt="9" custScaleX="98580" custScaleY="94917">
        <dgm:presLayoutVars>
          <dgm:chMax val="0"/>
          <dgm:chPref val="0"/>
        </dgm:presLayoutVars>
      </dgm:prSet>
      <dgm:spPr/>
    </dgm:pt>
    <dgm:pt modelId="{CF8EBABC-11FA-47FB-9FD4-39A946F9E43C}" type="pres">
      <dgm:prSet presAssocID="{6D46D097-8F53-403B-BD78-8A7AA94040B8}" presName="rootConnector" presStyleLbl="node3" presStyleIdx="0" presStyleCnt="0"/>
      <dgm:spPr/>
    </dgm:pt>
    <dgm:pt modelId="{E44A8284-A995-4FA3-98B1-89CA0AA98CC1}" type="pres">
      <dgm:prSet presAssocID="{6D46D097-8F53-403B-BD78-8A7AA94040B8}" presName="hierChild4" presStyleCnt="0"/>
      <dgm:spPr/>
    </dgm:pt>
    <dgm:pt modelId="{D0D9774B-AF58-44FC-BDF4-F9139E2264DC}" type="pres">
      <dgm:prSet presAssocID="{6D46D097-8F53-403B-BD78-8A7AA94040B8}" presName="hierChild5" presStyleCnt="0"/>
      <dgm:spPr/>
    </dgm:pt>
    <dgm:pt modelId="{54DEEB84-C7FE-4819-8ED5-4ADE79A0DC08}" type="pres">
      <dgm:prSet presAssocID="{93986D56-738C-424C-9B3E-0D56D97A1BF1}" presName="hierChild5" presStyleCnt="0"/>
      <dgm:spPr/>
    </dgm:pt>
    <dgm:pt modelId="{E2B1BB4F-AB73-4A9F-ABC4-7F39982410FC}" type="pres">
      <dgm:prSet presAssocID="{5152653C-11BD-4512-A1A3-C82FBE27B298}" presName="Name37" presStyleLbl="parChTrans1D2" presStyleIdx="2" presStyleCnt="5"/>
      <dgm:spPr/>
    </dgm:pt>
    <dgm:pt modelId="{EC6764C0-C6A3-4AF3-B134-43ECDAAF12C7}" type="pres">
      <dgm:prSet presAssocID="{C8740686-5D09-4EF3-9BF8-D290FD163822}" presName="hierRoot2" presStyleCnt="0">
        <dgm:presLayoutVars>
          <dgm:hierBranch val="init"/>
        </dgm:presLayoutVars>
      </dgm:prSet>
      <dgm:spPr/>
    </dgm:pt>
    <dgm:pt modelId="{CB938149-1065-446A-974F-0B16857AFD4E}" type="pres">
      <dgm:prSet presAssocID="{C8740686-5D09-4EF3-9BF8-D290FD163822}" presName="rootComposite" presStyleCnt="0"/>
      <dgm:spPr/>
    </dgm:pt>
    <dgm:pt modelId="{D5C5AF5E-E9A3-49CB-A317-2C5675C4E4B3}" type="pres">
      <dgm:prSet presAssocID="{C8740686-5D09-4EF3-9BF8-D290FD163822}" presName="rootText" presStyleLbl="node1" presStyleIdx="4" presStyleCnt="9" custScaleY="100698">
        <dgm:presLayoutVars>
          <dgm:chMax/>
          <dgm:chPref val="3"/>
        </dgm:presLayoutVars>
      </dgm:prSet>
      <dgm:spPr/>
    </dgm:pt>
    <dgm:pt modelId="{296F6D0D-4086-496E-A712-119AF1E2F85B}" type="pres">
      <dgm:prSet presAssocID="{C8740686-5D09-4EF3-9BF8-D290FD163822}" presName="titleText2" presStyleLbl="fgAcc1" presStyleIdx="4" presStyleCnt="9" custScaleX="98580" custScaleY="94917" custLinFactNeighborY="13652">
        <dgm:presLayoutVars>
          <dgm:chMax val="0"/>
          <dgm:chPref val="0"/>
        </dgm:presLayoutVars>
      </dgm:prSet>
      <dgm:spPr/>
    </dgm:pt>
    <dgm:pt modelId="{FF6FB247-4BE9-4299-B947-0E308CA69CA8}" type="pres">
      <dgm:prSet presAssocID="{C8740686-5D09-4EF3-9BF8-D290FD163822}" presName="rootConnector" presStyleLbl="node2" presStyleIdx="0" presStyleCnt="0"/>
      <dgm:spPr/>
    </dgm:pt>
    <dgm:pt modelId="{501C38D7-1C2F-4772-ADDE-74873011D74B}" type="pres">
      <dgm:prSet presAssocID="{C8740686-5D09-4EF3-9BF8-D290FD163822}" presName="hierChild4" presStyleCnt="0"/>
      <dgm:spPr/>
    </dgm:pt>
    <dgm:pt modelId="{EB409946-9603-4EAA-A060-193A2907BDD8}" type="pres">
      <dgm:prSet presAssocID="{B321DE4E-0CFE-46E0-BCCC-02C83B73E252}" presName="Name37" presStyleLbl="parChTrans1D3" presStyleIdx="2" presStyleCnt="4"/>
      <dgm:spPr/>
    </dgm:pt>
    <dgm:pt modelId="{41CFFF9B-1143-4283-AC72-275086C87185}" type="pres">
      <dgm:prSet presAssocID="{F03BBABE-4714-499F-A994-60CA13389094}" presName="hierRoot2" presStyleCnt="0">
        <dgm:presLayoutVars>
          <dgm:hierBranch val="init"/>
        </dgm:presLayoutVars>
      </dgm:prSet>
      <dgm:spPr/>
    </dgm:pt>
    <dgm:pt modelId="{94235538-B820-4BD3-BDE9-C58F0C700E48}" type="pres">
      <dgm:prSet presAssocID="{F03BBABE-4714-499F-A994-60CA13389094}" presName="rootComposite" presStyleCnt="0"/>
      <dgm:spPr/>
    </dgm:pt>
    <dgm:pt modelId="{0A1CE784-1245-43E6-977A-13CF5DF4CD82}" type="pres">
      <dgm:prSet presAssocID="{F03BBABE-4714-499F-A994-60CA13389094}" presName="rootText" presStyleLbl="node1" presStyleIdx="5" presStyleCnt="9">
        <dgm:presLayoutVars>
          <dgm:chMax/>
          <dgm:chPref val="3"/>
        </dgm:presLayoutVars>
      </dgm:prSet>
      <dgm:spPr/>
    </dgm:pt>
    <dgm:pt modelId="{538CFCE5-979D-47CD-9641-02ADA5D79149}" type="pres">
      <dgm:prSet presAssocID="{F03BBABE-4714-499F-A994-60CA13389094}" presName="titleText2" presStyleLbl="fgAcc1" presStyleIdx="5" presStyleCnt="9" custScaleX="95777" custScaleY="94392" custLinFactNeighborX="2737" custLinFactNeighborY="28795">
        <dgm:presLayoutVars>
          <dgm:chMax val="0"/>
          <dgm:chPref val="0"/>
        </dgm:presLayoutVars>
      </dgm:prSet>
      <dgm:spPr/>
    </dgm:pt>
    <dgm:pt modelId="{9D9FB38E-A033-4AB0-B21D-360A8D60BD13}" type="pres">
      <dgm:prSet presAssocID="{F03BBABE-4714-499F-A994-60CA13389094}" presName="rootConnector" presStyleLbl="node3" presStyleIdx="0" presStyleCnt="0"/>
      <dgm:spPr/>
    </dgm:pt>
    <dgm:pt modelId="{3A82E704-84DD-4E04-8A3B-7885DA384DD4}" type="pres">
      <dgm:prSet presAssocID="{F03BBABE-4714-499F-A994-60CA13389094}" presName="hierChild4" presStyleCnt="0"/>
      <dgm:spPr/>
    </dgm:pt>
    <dgm:pt modelId="{B8D82DCC-3476-468B-9F36-13EF112EBAC1}" type="pres">
      <dgm:prSet presAssocID="{F03BBABE-4714-499F-A994-60CA13389094}" presName="hierChild5" presStyleCnt="0"/>
      <dgm:spPr/>
    </dgm:pt>
    <dgm:pt modelId="{AB6CE437-7683-42FB-B0E4-0833AF7D59D5}" type="pres">
      <dgm:prSet presAssocID="{C8740686-5D09-4EF3-9BF8-D290FD163822}" presName="hierChild5" presStyleCnt="0"/>
      <dgm:spPr/>
    </dgm:pt>
    <dgm:pt modelId="{9A42D0A0-5CFF-470F-BC6D-992957277786}" type="pres">
      <dgm:prSet presAssocID="{8CC28A1F-9598-449E-821A-8C81BDCA7916}" presName="Name37" presStyleLbl="parChTrans1D2" presStyleIdx="3" presStyleCnt="5"/>
      <dgm:spPr/>
    </dgm:pt>
    <dgm:pt modelId="{D7E9CF07-53BA-4F8D-BC2A-775C0A2F5376}" type="pres">
      <dgm:prSet presAssocID="{99A8FE00-EAB1-4955-A19F-F1BC2938280C}" presName="hierRoot2" presStyleCnt="0">
        <dgm:presLayoutVars>
          <dgm:hierBranch val="init"/>
        </dgm:presLayoutVars>
      </dgm:prSet>
      <dgm:spPr/>
    </dgm:pt>
    <dgm:pt modelId="{44D826E2-6353-462A-87C3-334A77C90D17}" type="pres">
      <dgm:prSet presAssocID="{99A8FE00-EAB1-4955-A19F-F1BC2938280C}" presName="rootComposite" presStyleCnt="0"/>
      <dgm:spPr/>
    </dgm:pt>
    <dgm:pt modelId="{736C6C85-49C2-48CA-AC8D-A3F9BC9EBCC4}" type="pres">
      <dgm:prSet presAssocID="{99A8FE00-EAB1-4955-A19F-F1BC2938280C}" presName="rootText" presStyleLbl="node1" presStyleIdx="6" presStyleCnt="9">
        <dgm:presLayoutVars>
          <dgm:chMax/>
          <dgm:chPref val="3"/>
        </dgm:presLayoutVars>
      </dgm:prSet>
      <dgm:spPr/>
    </dgm:pt>
    <dgm:pt modelId="{02D31402-6610-412A-958E-017A5968103E}" type="pres">
      <dgm:prSet presAssocID="{99A8FE00-EAB1-4955-A19F-F1BC2938280C}" presName="titleText2" presStyleLbl="fgAcc1" presStyleIdx="6" presStyleCnt="9" custScaleX="98580" custScaleY="94917" custLinFactNeighborX="2204" custLinFactNeighborY="8866">
        <dgm:presLayoutVars>
          <dgm:chMax val="0"/>
          <dgm:chPref val="0"/>
        </dgm:presLayoutVars>
      </dgm:prSet>
      <dgm:spPr/>
    </dgm:pt>
    <dgm:pt modelId="{4CB4885A-889C-4415-8115-7D52C1E79FDE}" type="pres">
      <dgm:prSet presAssocID="{99A8FE00-EAB1-4955-A19F-F1BC2938280C}" presName="rootConnector" presStyleLbl="node2" presStyleIdx="0" presStyleCnt="0"/>
      <dgm:spPr/>
    </dgm:pt>
    <dgm:pt modelId="{F0493538-0DA5-4587-88C0-457DF6C81358}" type="pres">
      <dgm:prSet presAssocID="{99A8FE00-EAB1-4955-A19F-F1BC2938280C}" presName="hierChild4" presStyleCnt="0"/>
      <dgm:spPr/>
    </dgm:pt>
    <dgm:pt modelId="{27BE8677-C624-48F2-AF47-54EC741076F9}" type="pres">
      <dgm:prSet presAssocID="{E051D7C5-7D8E-4B29-BDAB-B56AEEC1012F}" presName="Name37" presStyleLbl="parChTrans1D3" presStyleIdx="3" presStyleCnt="4"/>
      <dgm:spPr/>
    </dgm:pt>
    <dgm:pt modelId="{76590FE5-3325-4E4B-B873-B825DF50578D}" type="pres">
      <dgm:prSet presAssocID="{1DC9042C-8524-4E14-B23F-ED913B40FF1C}" presName="hierRoot2" presStyleCnt="0">
        <dgm:presLayoutVars>
          <dgm:hierBranch val="init"/>
        </dgm:presLayoutVars>
      </dgm:prSet>
      <dgm:spPr/>
    </dgm:pt>
    <dgm:pt modelId="{70087E29-7DB1-4317-B6EA-2C4F390EFF45}" type="pres">
      <dgm:prSet presAssocID="{1DC9042C-8524-4E14-B23F-ED913B40FF1C}" presName="rootComposite" presStyleCnt="0"/>
      <dgm:spPr/>
    </dgm:pt>
    <dgm:pt modelId="{F5854763-5C37-49B1-8622-91A59C3C7FE7}" type="pres">
      <dgm:prSet presAssocID="{1DC9042C-8524-4E14-B23F-ED913B40FF1C}" presName="rootText" presStyleLbl="node1" presStyleIdx="7" presStyleCnt="9" custLinFactNeighborX="2275">
        <dgm:presLayoutVars>
          <dgm:chMax/>
          <dgm:chPref val="3"/>
        </dgm:presLayoutVars>
      </dgm:prSet>
      <dgm:spPr/>
    </dgm:pt>
    <dgm:pt modelId="{A1DE1D97-A65A-4AA7-BB54-940F2A05C3E8}" type="pres">
      <dgm:prSet presAssocID="{1DC9042C-8524-4E14-B23F-ED913B40FF1C}" presName="titleText2" presStyleLbl="fgAcc1" presStyleIdx="7" presStyleCnt="9" custScaleX="98580" custScaleY="94917">
        <dgm:presLayoutVars>
          <dgm:chMax val="0"/>
          <dgm:chPref val="0"/>
        </dgm:presLayoutVars>
      </dgm:prSet>
      <dgm:spPr/>
    </dgm:pt>
    <dgm:pt modelId="{B572C9AB-D9B6-4B88-A34A-1B99A7310B2C}" type="pres">
      <dgm:prSet presAssocID="{1DC9042C-8524-4E14-B23F-ED913B40FF1C}" presName="rootConnector" presStyleLbl="node3" presStyleIdx="0" presStyleCnt="0"/>
      <dgm:spPr/>
    </dgm:pt>
    <dgm:pt modelId="{210D83E3-5E04-41B1-B6C0-FDF6CC2AFE45}" type="pres">
      <dgm:prSet presAssocID="{1DC9042C-8524-4E14-B23F-ED913B40FF1C}" presName="hierChild4" presStyleCnt="0"/>
      <dgm:spPr/>
    </dgm:pt>
    <dgm:pt modelId="{168EB073-68D8-4AA9-92AE-54C8DF95D901}" type="pres">
      <dgm:prSet presAssocID="{1DC9042C-8524-4E14-B23F-ED913B40FF1C}" presName="hierChild5" presStyleCnt="0"/>
      <dgm:spPr/>
    </dgm:pt>
    <dgm:pt modelId="{0EF9031C-3822-4648-B746-911CBBAE63D6}" type="pres">
      <dgm:prSet presAssocID="{99A8FE00-EAB1-4955-A19F-F1BC2938280C}" presName="hierChild5" presStyleCnt="0"/>
      <dgm:spPr/>
    </dgm:pt>
    <dgm:pt modelId="{5EB5FFA2-6054-4C9B-B7EF-15661A11584D}" type="pres">
      <dgm:prSet presAssocID="{AE461D4D-8196-43C0-A611-BFD4EDE0609B}" presName="Name37" presStyleLbl="parChTrans1D2" presStyleIdx="4" presStyleCnt="5"/>
      <dgm:spPr/>
    </dgm:pt>
    <dgm:pt modelId="{0AF1E7BE-AE77-42DC-B7C1-80B455BD7FF2}" type="pres">
      <dgm:prSet presAssocID="{3A9538EB-7104-4060-A571-19E6384A75E5}" presName="hierRoot2" presStyleCnt="0">
        <dgm:presLayoutVars>
          <dgm:hierBranch val="init"/>
        </dgm:presLayoutVars>
      </dgm:prSet>
      <dgm:spPr/>
    </dgm:pt>
    <dgm:pt modelId="{C88D23CF-A2A9-4DB1-A93C-31AAFBD37ED0}" type="pres">
      <dgm:prSet presAssocID="{3A9538EB-7104-4060-A571-19E6384A75E5}" presName="rootComposite" presStyleCnt="0"/>
      <dgm:spPr/>
    </dgm:pt>
    <dgm:pt modelId="{2C47D246-86AB-4CA3-B82F-1956D1CA537B}" type="pres">
      <dgm:prSet presAssocID="{3A9538EB-7104-4060-A571-19E6384A75E5}" presName="rootText" presStyleLbl="node1" presStyleIdx="8" presStyleCnt="9">
        <dgm:presLayoutVars>
          <dgm:chMax/>
          <dgm:chPref val="3"/>
        </dgm:presLayoutVars>
      </dgm:prSet>
      <dgm:spPr/>
    </dgm:pt>
    <dgm:pt modelId="{0D74B2AF-A6EA-4926-B8B1-8932539D4B4A}" type="pres">
      <dgm:prSet presAssocID="{3A9538EB-7104-4060-A571-19E6384A75E5}" presName="titleText2" presStyleLbl="fgAcc1" presStyleIdx="8" presStyleCnt="9" custScaleX="98580" custScaleY="94917">
        <dgm:presLayoutVars>
          <dgm:chMax val="0"/>
          <dgm:chPref val="0"/>
        </dgm:presLayoutVars>
      </dgm:prSet>
      <dgm:spPr/>
    </dgm:pt>
    <dgm:pt modelId="{89F14CA2-AD07-4DF2-AD6E-AE34D8194256}" type="pres">
      <dgm:prSet presAssocID="{3A9538EB-7104-4060-A571-19E6384A75E5}" presName="rootConnector" presStyleLbl="node2" presStyleIdx="0" presStyleCnt="0"/>
      <dgm:spPr/>
    </dgm:pt>
    <dgm:pt modelId="{8973E34E-2942-4899-8D20-8259DC1B0964}" type="pres">
      <dgm:prSet presAssocID="{3A9538EB-7104-4060-A571-19E6384A75E5}" presName="hierChild4" presStyleCnt="0"/>
      <dgm:spPr/>
    </dgm:pt>
    <dgm:pt modelId="{132ACBD0-0EC7-476A-80D3-0D8DEFC2BC34}" type="pres">
      <dgm:prSet presAssocID="{3A9538EB-7104-4060-A571-19E6384A75E5}" presName="hierChild5" presStyleCnt="0"/>
      <dgm:spPr/>
    </dgm:pt>
    <dgm:pt modelId="{31ED3CBC-2B14-4FDA-923D-94BAC2AC6CB5}" type="pres">
      <dgm:prSet presAssocID="{EF42AA0E-2BC2-4BC5-A36B-41D4CA1DEA01}" presName="hierChild3" presStyleCnt="0"/>
      <dgm:spPr/>
    </dgm:pt>
  </dgm:ptLst>
  <dgm:cxnLst>
    <dgm:cxn modelId="{1ADCAF05-E76C-447D-A729-E781B6B87723}" srcId="{93986D56-738C-424C-9B3E-0D56D97A1BF1}" destId="{6D46D097-8F53-403B-BD78-8A7AA94040B8}" srcOrd="0" destOrd="0" parTransId="{0B1C4E18-AB14-45DF-AE8B-DB55F36A7E90}" sibTransId="{375C6AC5-5167-47C4-993E-16362BB7871B}"/>
    <dgm:cxn modelId="{0E98F50B-7486-410C-AE49-E889E2EF85BB}" type="presOf" srcId="{D7739E82-8939-42AB-9D72-559057CDA275}" destId="{A1DE1D97-A65A-4AA7-BB54-940F2A05C3E8}" srcOrd="0" destOrd="0" presId="urn:microsoft.com/office/officeart/2008/layout/NameandTitleOrganizationalChart"/>
    <dgm:cxn modelId="{4B4B310D-5272-4D05-96FA-8C8034D369A0}" type="presOf" srcId="{1DC9042C-8524-4E14-B23F-ED913B40FF1C}" destId="{B572C9AB-D9B6-4B88-A34A-1B99A7310B2C}" srcOrd="1" destOrd="0" presId="urn:microsoft.com/office/officeart/2008/layout/NameandTitleOrganizationalChart"/>
    <dgm:cxn modelId="{6D58EB11-4BE1-4C0E-9C46-F1F293553309}" type="presOf" srcId="{375C6AC5-5167-47C4-993E-16362BB7871B}" destId="{0F0FC7A5-26E9-4E58-BC26-B21DA9A64C2C}" srcOrd="0" destOrd="0" presId="urn:microsoft.com/office/officeart/2008/layout/NameandTitleOrganizationalChart"/>
    <dgm:cxn modelId="{2ED74612-BB05-4460-B9CA-16B8AD5190C2}" type="presOf" srcId="{C8740686-5D09-4EF3-9BF8-D290FD163822}" destId="{FF6FB247-4BE9-4299-B947-0E308CA69CA8}" srcOrd="1" destOrd="0" presId="urn:microsoft.com/office/officeart/2008/layout/NameandTitleOrganizationalChart"/>
    <dgm:cxn modelId="{DE485813-6EB4-43D0-A809-B1CAB7B664D1}" type="presOf" srcId="{1DC9042C-8524-4E14-B23F-ED913B40FF1C}" destId="{F5854763-5C37-49B1-8622-91A59C3C7FE7}" srcOrd="0" destOrd="0" presId="urn:microsoft.com/office/officeart/2008/layout/NameandTitleOrganizationalChart"/>
    <dgm:cxn modelId="{841BAE19-BECD-4A86-99E0-7760E05DCCA4}" type="presOf" srcId="{DDA0990A-1633-4A9F-8BD7-855A30C33AE7}" destId="{1487EC87-E970-4A52-A4CD-15829E079F9B}" srcOrd="0" destOrd="0" presId="urn:microsoft.com/office/officeart/2008/layout/NameandTitleOrganizationalChart"/>
    <dgm:cxn modelId="{886D2E1D-0975-49B3-9DB5-8770670E4FCE}" srcId="{EF42AA0E-2BC2-4BC5-A36B-41D4CA1DEA01}" destId="{99A8FE00-EAB1-4955-A19F-F1BC2938280C}" srcOrd="3" destOrd="0" parTransId="{8CC28A1F-9598-449E-821A-8C81BDCA7916}" sibTransId="{4BECC886-C2B5-43E3-B674-86AEF9B2B39E}"/>
    <dgm:cxn modelId="{44EC4922-6304-4219-ADD9-05A5A7632BCF}" type="presOf" srcId="{28387A7C-248C-4A0A-A723-AB1E7556F980}" destId="{3DA6F579-07A6-49C2-9249-8367A5983201}" srcOrd="0" destOrd="0" presId="urn:microsoft.com/office/officeart/2008/layout/NameandTitleOrganizationalChart"/>
    <dgm:cxn modelId="{0C88232D-387B-4121-985F-96387F7D82C3}" type="presOf" srcId="{C8740686-5D09-4EF3-9BF8-D290FD163822}" destId="{D5C5AF5E-E9A3-49CB-A317-2C5675C4E4B3}" srcOrd="0" destOrd="0" presId="urn:microsoft.com/office/officeart/2008/layout/NameandTitleOrganizationalChart"/>
    <dgm:cxn modelId="{1E7EEA2D-F6B5-4BED-BAD5-F75B4E1614F6}" type="presOf" srcId="{AE461D4D-8196-43C0-A611-BFD4EDE0609B}" destId="{5EB5FFA2-6054-4C9B-B7EF-15661A11584D}" srcOrd="0" destOrd="0" presId="urn:microsoft.com/office/officeart/2008/layout/NameandTitleOrganizationalChart"/>
    <dgm:cxn modelId="{3E33B33B-8D83-4A36-BA00-0BC2C440AD3B}" type="presOf" srcId="{EF42AA0E-2BC2-4BC5-A36B-41D4CA1DEA01}" destId="{1173F0DD-676D-4DFB-A439-A5C29BDFD454}" srcOrd="1" destOrd="0" presId="urn:microsoft.com/office/officeart/2008/layout/NameandTitleOrganizationalChart"/>
    <dgm:cxn modelId="{9E2DA53C-ABC4-4747-B58D-CB07E155B44C}" type="presOf" srcId="{4BECC886-C2B5-43E3-B674-86AEF9B2B39E}" destId="{02D31402-6610-412A-958E-017A5968103E}" srcOrd="0" destOrd="0" presId="urn:microsoft.com/office/officeart/2008/layout/NameandTitleOrganizationalChart"/>
    <dgm:cxn modelId="{EB64B53D-851B-4DF4-A5FD-30A197DCB991}" type="presOf" srcId="{B29B4B09-294A-4680-9DD4-D5E3153166F1}" destId="{42B7AE17-D960-4241-B23C-B20DA1D45D02}" srcOrd="0" destOrd="0" presId="urn:microsoft.com/office/officeart/2008/layout/NameandTitleOrganizationalChart"/>
    <dgm:cxn modelId="{2DC42F3F-F558-453C-B77B-52D7E645C805}" type="presOf" srcId="{3A9538EB-7104-4060-A571-19E6384A75E5}" destId="{2C47D246-86AB-4CA3-B82F-1956D1CA537B}" srcOrd="0" destOrd="0" presId="urn:microsoft.com/office/officeart/2008/layout/NameandTitleOrganizationalChart"/>
    <dgm:cxn modelId="{2A554C41-A11B-49EF-A7D1-DB07815EE092}" type="presOf" srcId="{FFA9750D-9551-4A34-86A7-DF3C7F9E4005}" destId="{296F6D0D-4086-496E-A712-119AF1E2F85B}" srcOrd="0" destOrd="0" presId="urn:microsoft.com/office/officeart/2008/layout/NameandTitleOrganizationalChart"/>
    <dgm:cxn modelId="{CC0B5344-AFDB-4D36-87FB-0644EB7620EA}" type="presOf" srcId="{E051D7C5-7D8E-4B29-BDAB-B56AEEC1012F}" destId="{27BE8677-C624-48F2-AF47-54EC741076F9}" srcOrd="0" destOrd="0" presId="urn:microsoft.com/office/officeart/2008/layout/NameandTitleOrganizationalChart"/>
    <dgm:cxn modelId="{E1284C69-3829-4A85-A36E-B6E3F56F956E}" type="presOf" srcId="{8CC28A1F-9598-449E-821A-8C81BDCA7916}" destId="{9A42D0A0-5CFF-470F-BC6D-992957277786}" srcOrd="0" destOrd="0" presId="urn:microsoft.com/office/officeart/2008/layout/NameandTitleOrganizationalChart"/>
    <dgm:cxn modelId="{2515686B-1306-4D70-8842-C7C072BB0D81}" type="presOf" srcId="{24B05272-9D95-4B50-9040-6B4D1B87A4BF}" destId="{3F236F40-D67A-4204-8E5E-E3B9D999C97E}" srcOrd="0" destOrd="0" presId="urn:microsoft.com/office/officeart/2008/layout/NameandTitleOrganizationalChart"/>
    <dgm:cxn modelId="{F435A070-1EE3-4005-9F8D-CBB53DA86FB7}" type="presOf" srcId="{F03BBABE-4714-499F-A994-60CA13389094}" destId="{9D9FB38E-A033-4AB0-B21D-360A8D60BD13}" srcOrd="1" destOrd="0" presId="urn:microsoft.com/office/officeart/2008/layout/NameandTitleOrganizationalChart"/>
    <dgm:cxn modelId="{C67DC450-1474-4B71-9AFE-22C3DB197621}" type="presOf" srcId="{93986D56-738C-424C-9B3E-0D56D97A1BF1}" destId="{658B6623-8BC1-4A5C-8C62-C83B41B6AA19}" srcOrd="1" destOrd="0" presId="urn:microsoft.com/office/officeart/2008/layout/NameandTitleOrganizationalChart"/>
    <dgm:cxn modelId="{4EC3E071-AD91-4F89-BA68-BC71C0EEE743}" type="presOf" srcId="{3A9538EB-7104-4060-A571-19E6384A75E5}" destId="{89F14CA2-AD07-4DF2-AD6E-AE34D8194256}" srcOrd="1" destOrd="0" presId="urn:microsoft.com/office/officeart/2008/layout/NameandTitleOrganizationalChart"/>
    <dgm:cxn modelId="{05DEFF75-367A-44D7-A537-546818589540}" type="presOf" srcId="{0B1C4E18-AB14-45DF-AE8B-DB55F36A7E90}" destId="{59A8F7FB-414E-4A21-9DD6-7B4257329317}" srcOrd="0" destOrd="0" presId="urn:microsoft.com/office/officeart/2008/layout/NameandTitleOrganizationalChart"/>
    <dgm:cxn modelId="{60D6A957-F315-4315-81F5-59B7354E4878}" type="presOf" srcId="{B61E9E01-B172-4563-A0DA-E70207DD5165}" destId="{538CFCE5-979D-47CD-9641-02ADA5D79149}" srcOrd="0" destOrd="0" presId="urn:microsoft.com/office/officeart/2008/layout/NameandTitleOrganizationalChart"/>
    <dgm:cxn modelId="{00A7D27A-9DBF-4D39-AEEE-E5603FD8BCDE}" type="presOf" srcId="{24BF421D-2FB6-4BFB-BF6F-9AA2AFF39DB7}" destId="{CD9EBC9D-CD97-482A-9F2F-C59E44145F88}" srcOrd="0" destOrd="0" presId="urn:microsoft.com/office/officeart/2008/layout/NameandTitleOrganizationalChart"/>
    <dgm:cxn modelId="{A2540E7B-8F07-4DEE-A67A-EE76D9E90776}" type="presOf" srcId="{EF42AA0E-2BC2-4BC5-A36B-41D4CA1DEA01}" destId="{ABF5F40F-148A-4191-82E2-92F221E63F52}" srcOrd="0" destOrd="0" presId="urn:microsoft.com/office/officeart/2008/layout/NameandTitleOrganizationalChart"/>
    <dgm:cxn modelId="{24ABCA7D-B3CA-417B-9D04-A13F5560E3B7}" type="presOf" srcId="{B29B4B09-294A-4680-9DD4-D5E3153166F1}" destId="{6A24A695-FEE3-4338-8A96-359FC0584B87}" srcOrd="1" destOrd="0" presId="urn:microsoft.com/office/officeart/2008/layout/NameandTitleOrganizationalChart"/>
    <dgm:cxn modelId="{40D2A183-6D06-4773-80F4-DE2742D360B7}" srcId="{52C70D78-7CE0-4A17-823A-5732570A7C11}" destId="{B29B4B09-294A-4680-9DD4-D5E3153166F1}" srcOrd="0" destOrd="0" parTransId="{63486EC5-EB67-42BD-B5C4-FD988FA469C4}" sibTransId="{24BF421D-2FB6-4BFB-BF6F-9AA2AFF39DB7}"/>
    <dgm:cxn modelId="{6B7B8C86-89DD-4CE9-9E8B-B773DD489D5B}" type="presOf" srcId="{2BE7DC3D-952A-4FE6-9877-4A327962621E}" destId="{0D74B2AF-A6EA-4926-B8B1-8932539D4B4A}" srcOrd="0" destOrd="0" presId="urn:microsoft.com/office/officeart/2008/layout/NameandTitleOrganizationalChart"/>
    <dgm:cxn modelId="{B599EE93-1872-4543-829A-53ABD7A28246}" type="presOf" srcId="{52C70D78-7CE0-4A17-823A-5732570A7C11}" destId="{97DA2476-10CF-47B8-9217-9CB5CA4AF27B}" srcOrd="1" destOrd="0" presId="urn:microsoft.com/office/officeart/2008/layout/NameandTitleOrganizationalChart"/>
    <dgm:cxn modelId="{26B4AC94-0D04-4370-A51C-B640D1FAB36D}" type="presOf" srcId="{F03BBABE-4714-499F-A994-60CA13389094}" destId="{0A1CE784-1245-43E6-977A-13CF5DF4CD82}" srcOrd="0" destOrd="0" presId="urn:microsoft.com/office/officeart/2008/layout/NameandTitleOrganizationalChart"/>
    <dgm:cxn modelId="{02163B9D-2721-47CA-AFBA-B06104B59EF7}" type="presOf" srcId="{5152653C-11BD-4512-A1A3-C82FBE27B298}" destId="{E2B1BB4F-AB73-4A9F-ABC4-7F39982410FC}" srcOrd="0" destOrd="0" presId="urn:microsoft.com/office/officeart/2008/layout/NameandTitleOrganizationalChart"/>
    <dgm:cxn modelId="{9A5869A8-AED9-4CFB-BE20-4FAF1013F6FB}" type="presOf" srcId="{6D46D097-8F53-403B-BD78-8A7AA94040B8}" destId="{56CD6F73-6BA9-4E56-BAF2-3D8A4050B8CB}" srcOrd="0" destOrd="0" presId="urn:microsoft.com/office/officeart/2008/layout/NameandTitleOrganizationalChart"/>
    <dgm:cxn modelId="{9BFE08A9-9A6D-4212-BA4D-D24D135CF53A}" srcId="{EF42AA0E-2BC2-4BC5-A36B-41D4CA1DEA01}" destId="{52C70D78-7CE0-4A17-823A-5732570A7C11}" srcOrd="0" destOrd="0" parTransId="{28387A7C-248C-4A0A-A723-AB1E7556F980}" sibTransId="{A0244D06-2B60-4389-BE38-F9ED68999029}"/>
    <dgm:cxn modelId="{1A0BD2A9-CB47-4587-8675-CC0BC0A00333}" type="presOf" srcId="{63486EC5-EB67-42BD-B5C4-FD988FA469C4}" destId="{BC647B87-AAF1-4077-9E07-C0F4A0FBF47A}" srcOrd="0" destOrd="0" presId="urn:microsoft.com/office/officeart/2008/layout/NameandTitleOrganizationalChart"/>
    <dgm:cxn modelId="{DCA275B7-0F05-4C5B-B7D4-764FA2CFF82F}" srcId="{99A8FE00-EAB1-4955-A19F-F1BC2938280C}" destId="{1DC9042C-8524-4E14-B23F-ED913B40FF1C}" srcOrd="0" destOrd="0" parTransId="{E051D7C5-7D8E-4B29-BDAB-B56AEEC1012F}" sibTransId="{D7739E82-8939-42AB-9D72-559057CDA275}"/>
    <dgm:cxn modelId="{F657FAC2-599D-443E-87E4-AC0F3F01E606}" type="presOf" srcId="{E8245EE2-F2B7-4FBA-8425-F547CFD1621E}" destId="{519039E5-07BD-47F0-9934-3AE760ECB875}" srcOrd="0" destOrd="0" presId="urn:microsoft.com/office/officeart/2008/layout/NameandTitleOrganizationalChart"/>
    <dgm:cxn modelId="{6E01E6C3-EB3C-4497-A2E0-739C7FAC554F}" srcId="{EF42AA0E-2BC2-4BC5-A36B-41D4CA1DEA01}" destId="{3A9538EB-7104-4060-A571-19E6384A75E5}" srcOrd="4" destOrd="0" parTransId="{AE461D4D-8196-43C0-A611-BFD4EDE0609B}" sibTransId="{2BE7DC3D-952A-4FE6-9877-4A327962621E}"/>
    <dgm:cxn modelId="{A65C5CC4-331C-4B9E-8B48-6C6889E79374}" type="presOf" srcId="{93986D56-738C-424C-9B3E-0D56D97A1BF1}" destId="{6C89E403-C3FC-4E90-BE29-A1326952ADC6}" srcOrd="0" destOrd="0" presId="urn:microsoft.com/office/officeart/2008/layout/NameandTitleOrganizationalChart"/>
    <dgm:cxn modelId="{A31A4BCA-B7A5-4C88-AEF5-CC0D2BA9C973}" type="presOf" srcId="{99A8FE00-EAB1-4955-A19F-F1BC2938280C}" destId="{4CB4885A-889C-4415-8115-7D52C1E79FDE}" srcOrd="1" destOrd="0" presId="urn:microsoft.com/office/officeart/2008/layout/NameandTitleOrganizationalChart"/>
    <dgm:cxn modelId="{7910D0D3-4F6D-4A2B-83A0-8892CEF67B97}" srcId="{EF42AA0E-2BC2-4BC5-A36B-41D4CA1DEA01}" destId="{93986D56-738C-424C-9B3E-0D56D97A1BF1}" srcOrd="1" destOrd="0" parTransId="{B6FDA01C-AE5F-4F2A-A835-E252A7D3C343}" sibTransId="{DDA0990A-1633-4A9F-8BD7-855A30C33AE7}"/>
    <dgm:cxn modelId="{815072D9-D302-4BE6-9AA0-B611E25BDE58}" type="presOf" srcId="{B6FDA01C-AE5F-4F2A-A835-E252A7D3C343}" destId="{77BF9FAF-8BD2-4246-B30D-9F59C1249197}" srcOrd="0" destOrd="0" presId="urn:microsoft.com/office/officeart/2008/layout/NameandTitleOrganizationalChart"/>
    <dgm:cxn modelId="{361D98DE-D489-4D2C-8F6F-5868BEC097D0}" srcId="{EF42AA0E-2BC2-4BC5-A36B-41D4CA1DEA01}" destId="{C8740686-5D09-4EF3-9BF8-D290FD163822}" srcOrd="2" destOrd="0" parTransId="{5152653C-11BD-4512-A1A3-C82FBE27B298}" sibTransId="{FFA9750D-9551-4A34-86A7-DF3C7F9E4005}"/>
    <dgm:cxn modelId="{98FF63E0-051B-49E4-83EF-74825757F8C1}" type="presOf" srcId="{99A8FE00-EAB1-4955-A19F-F1BC2938280C}" destId="{736C6C85-49C2-48CA-AC8D-A3F9BC9EBCC4}" srcOrd="0" destOrd="0" presId="urn:microsoft.com/office/officeart/2008/layout/NameandTitleOrganizationalChart"/>
    <dgm:cxn modelId="{625E9DE2-E649-4CF6-B9C1-1F1F0F1D252E}" type="presOf" srcId="{B321DE4E-0CFE-46E0-BCCC-02C83B73E252}" destId="{EB409946-9603-4EAA-A060-193A2907BDD8}" srcOrd="0" destOrd="0" presId="urn:microsoft.com/office/officeart/2008/layout/NameandTitleOrganizationalChart"/>
    <dgm:cxn modelId="{485AA2E3-3475-46E3-9EDA-85D79C1E2C8C}" srcId="{24B05272-9D95-4B50-9040-6B4D1B87A4BF}" destId="{EF42AA0E-2BC2-4BC5-A36B-41D4CA1DEA01}" srcOrd="0" destOrd="0" parTransId="{C38A57BB-9048-425A-B573-B7E83B01E939}" sibTransId="{E8245EE2-F2B7-4FBA-8425-F547CFD1621E}"/>
    <dgm:cxn modelId="{B51122E9-6680-406E-83DF-6D6CEBC794B7}" type="presOf" srcId="{A0244D06-2B60-4389-BE38-F9ED68999029}" destId="{85696F47-6DBC-416B-B39B-F26F5845AE66}" srcOrd="0" destOrd="0" presId="urn:microsoft.com/office/officeart/2008/layout/NameandTitleOrganizationalChart"/>
    <dgm:cxn modelId="{49D572EA-099A-4328-AE7C-9941C4836172}" type="presOf" srcId="{52C70D78-7CE0-4A17-823A-5732570A7C11}" destId="{B99EA7C1-B6AF-4132-B85A-D768769A4F4F}" srcOrd="0" destOrd="0" presId="urn:microsoft.com/office/officeart/2008/layout/NameandTitleOrganizationalChart"/>
    <dgm:cxn modelId="{39A292F5-F352-4610-A15C-BBDD0C56B6A0}" srcId="{C8740686-5D09-4EF3-9BF8-D290FD163822}" destId="{F03BBABE-4714-499F-A994-60CA13389094}" srcOrd="0" destOrd="0" parTransId="{B321DE4E-0CFE-46E0-BCCC-02C83B73E252}" sibTransId="{B61E9E01-B172-4563-A0DA-E70207DD5165}"/>
    <dgm:cxn modelId="{592B8DFD-AAEB-4DCD-AFF6-5BC8783EB2FF}" type="presOf" srcId="{6D46D097-8F53-403B-BD78-8A7AA94040B8}" destId="{CF8EBABC-11FA-47FB-9FD4-39A946F9E43C}" srcOrd="1" destOrd="0" presId="urn:microsoft.com/office/officeart/2008/layout/NameandTitleOrganizationalChart"/>
    <dgm:cxn modelId="{1696DFB4-8B18-4AC8-AB23-23D8CFD0F9A4}" type="presParOf" srcId="{3F236F40-D67A-4204-8E5E-E3B9D999C97E}" destId="{361C6C4A-2848-4E1F-8E49-7B3C20243D51}" srcOrd="0" destOrd="0" presId="urn:microsoft.com/office/officeart/2008/layout/NameandTitleOrganizationalChart"/>
    <dgm:cxn modelId="{3A31C86D-6681-4A8F-958E-CC356BD91C41}" type="presParOf" srcId="{361C6C4A-2848-4E1F-8E49-7B3C20243D51}" destId="{3061C277-2B46-4F6A-A99E-54D34EEF1B58}" srcOrd="0" destOrd="0" presId="urn:microsoft.com/office/officeart/2008/layout/NameandTitleOrganizationalChart"/>
    <dgm:cxn modelId="{5410B3FB-5134-4144-8B00-F00B4D3ADE22}" type="presParOf" srcId="{3061C277-2B46-4F6A-A99E-54D34EEF1B58}" destId="{ABF5F40F-148A-4191-82E2-92F221E63F52}" srcOrd="0" destOrd="0" presId="urn:microsoft.com/office/officeart/2008/layout/NameandTitleOrganizationalChart"/>
    <dgm:cxn modelId="{5F5E3BC4-52A3-471F-8024-7D82D8FECAA4}" type="presParOf" srcId="{3061C277-2B46-4F6A-A99E-54D34EEF1B58}" destId="{519039E5-07BD-47F0-9934-3AE760ECB875}" srcOrd="1" destOrd="0" presId="urn:microsoft.com/office/officeart/2008/layout/NameandTitleOrganizationalChart"/>
    <dgm:cxn modelId="{BC9348F2-6CF9-43E6-B0F8-B44BF0258061}" type="presParOf" srcId="{3061C277-2B46-4F6A-A99E-54D34EEF1B58}" destId="{1173F0DD-676D-4DFB-A439-A5C29BDFD454}" srcOrd="2" destOrd="0" presId="urn:microsoft.com/office/officeart/2008/layout/NameandTitleOrganizationalChart"/>
    <dgm:cxn modelId="{BD710D2E-8278-459D-975E-3D8FBBE13C9D}" type="presParOf" srcId="{361C6C4A-2848-4E1F-8E49-7B3C20243D51}" destId="{E1A11A6D-211C-4152-996E-0525E451B66B}" srcOrd="1" destOrd="0" presId="urn:microsoft.com/office/officeart/2008/layout/NameandTitleOrganizationalChart"/>
    <dgm:cxn modelId="{E25F884F-3641-4BFE-A762-4CD532192B02}" type="presParOf" srcId="{E1A11A6D-211C-4152-996E-0525E451B66B}" destId="{3DA6F579-07A6-49C2-9249-8367A5983201}" srcOrd="0" destOrd="0" presId="urn:microsoft.com/office/officeart/2008/layout/NameandTitleOrganizationalChart"/>
    <dgm:cxn modelId="{7E6D24DE-B88A-4FB6-AA59-C932BBFB5B3C}" type="presParOf" srcId="{E1A11A6D-211C-4152-996E-0525E451B66B}" destId="{1A8B238A-29FB-4C74-B29F-FB20FFAEED3E}" srcOrd="1" destOrd="0" presId="urn:microsoft.com/office/officeart/2008/layout/NameandTitleOrganizationalChart"/>
    <dgm:cxn modelId="{58FF49C2-5117-40B8-A989-BCA0FB8ECA43}" type="presParOf" srcId="{1A8B238A-29FB-4C74-B29F-FB20FFAEED3E}" destId="{312E7606-C3B1-4EC8-92B1-0FFE326B45AE}" srcOrd="0" destOrd="0" presId="urn:microsoft.com/office/officeart/2008/layout/NameandTitleOrganizationalChart"/>
    <dgm:cxn modelId="{9795C265-ACBC-46B6-AEA7-9D8445F8B2C2}" type="presParOf" srcId="{312E7606-C3B1-4EC8-92B1-0FFE326B45AE}" destId="{B99EA7C1-B6AF-4132-B85A-D768769A4F4F}" srcOrd="0" destOrd="0" presId="urn:microsoft.com/office/officeart/2008/layout/NameandTitleOrganizationalChart"/>
    <dgm:cxn modelId="{875BF182-9D3F-4746-9F55-E5A8143231EE}" type="presParOf" srcId="{312E7606-C3B1-4EC8-92B1-0FFE326B45AE}" destId="{85696F47-6DBC-416B-B39B-F26F5845AE66}" srcOrd="1" destOrd="0" presId="urn:microsoft.com/office/officeart/2008/layout/NameandTitleOrganizationalChart"/>
    <dgm:cxn modelId="{A013DEEB-EDFD-4E14-A014-A70982188051}" type="presParOf" srcId="{312E7606-C3B1-4EC8-92B1-0FFE326B45AE}" destId="{97DA2476-10CF-47B8-9217-9CB5CA4AF27B}" srcOrd="2" destOrd="0" presId="urn:microsoft.com/office/officeart/2008/layout/NameandTitleOrganizationalChart"/>
    <dgm:cxn modelId="{B54BA00B-5A64-4392-958E-DBEB2178EAFF}" type="presParOf" srcId="{1A8B238A-29FB-4C74-B29F-FB20FFAEED3E}" destId="{6826D9B1-7AC7-4D24-BE15-DF4A0587FF97}" srcOrd="1" destOrd="0" presId="urn:microsoft.com/office/officeart/2008/layout/NameandTitleOrganizationalChart"/>
    <dgm:cxn modelId="{7BE12DA6-1BEC-4880-B7A3-5659624BA2F5}" type="presParOf" srcId="{6826D9B1-7AC7-4D24-BE15-DF4A0587FF97}" destId="{BC647B87-AAF1-4077-9E07-C0F4A0FBF47A}" srcOrd="0" destOrd="0" presId="urn:microsoft.com/office/officeart/2008/layout/NameandTitleOrganizationalChart"/>
    <dgm:cxn modelId="{E81D60BE-851A-4A0F-A260-7EF989AAC3F5}" type="presParOf" srcId="{6826D9B1-7AC7-4D24-BE15-DF4A0587FF97}" destId="{50DAD80C-0DD9-4C3E-8228-2E7D01D08267}" srcOrd="1" destOrd="0" presId="urn:microsoft.com/office/officeart/2008/layout/NameandTitleOrganizationalChart"/>
    <dgm:cxn modelId="{D9E79ADA-7B20-4F17-85D2-771A1326AC6D}" type="presParOf" srcId="{50DAD80C-0DD9-4C3E-8228-2E7D01D08267}" destId="{929F0F27-616D-4EE3-AF92-16B21658F31A}" srcOrd="0" destOrd="0" presId="urn:microsoft.com/office/officeart/2008/layout/NameandTitleOrganizationalChart"/>
    <dgm:cxn modelId="{FCB3088C-4674-4BA9-BFE1-F4E850DDF817}" type="presParOf" srcId="{929F0F27-616D-4EE3-AF92-16B21658F31A}" destId="{42B7AE17-D960-4241-B23C-B20DA1D45D02}" srcOrd="0" destOrd="0" presId="urn:microsoft.com/office/officeart/2008/layout/NameandTitleOrganizationalChart"/>
    <dgm:cxn modelId="{2E814559-C130-4CEC-AC1A-189DDF83965E}" type="presParOf" srcId="{929F0F27-616D-4EE3-AF92-16B21658F31A}" destId="{CD9EBC9D-CD97-482A-9F2F-C59E44145F88}" srcOrd="1" destOrd="0" presId="urn:microsoft.com/office/officeart/2008/layout/NameandTitleOrganizationalChart"/>
    <dgm:cxn modelId="{ED8E8B3E-6ECD-4849-A194-02BCADD4DE03}" type="presParOf" srcId="{929F0F27-616D-4EE3-AF92-16B21658F31A}" destId="{6A24A695-FEE3-4338-8A96-359FC0584B87}" srcOrd="2" destOrd="0" presId="urn:microsoft.com/office/officeart/2008/layout/NameandTitleOrganizationalChart"/>
    <dgm:cxn modelId="{F37DDC6C-AC55-4F1C-A990-E0CA6FF7C709}" type="presParOf" srcId="{50DAD80C-0DD9-4C3E-8228-2E7D01D08267}" destId="{8124375C-642D-444D-8AD5-56F5A41E6837}" srcOrd="1" destOrd="0" presId="urn:microsoft.com/office/officeart/2008/layout/NameandTitleOrganizationalChart"/>
    <dgm:cxn modelId="{4528E29A-53C4-408D-8549-0EF561B6F9F9}" type="presParOf" srcId="{50DAD80C-0DD9-4C3E-8228-2E7D01D08267}" destId="{A2C58699-A7E6-4BAB-9EAE-4BAF44FFDC28}" srcOrd="2" destOrd="0" presId="urn:microsoft.com/office/officeart/2008/layout/NameandTitleOrganizationalChart"/>
    <dgm:cxn modelId="{F87B5BCE-DC81-4149-9B7D-07509EE23CF8}" type="presParOf" srcId="{1A8B238A-29FB-4C74-B29F-FB20FFAEED3E}" destId="{323A4B9E-1E59-42BA-8699-79EADF4BBEBB}" srcOrd="2" destOrd="0" presId="urn:microsoft.com/office/officeart/2008/layout/NameandTitleOrganizationalChart"/>
    <dgm:cxn modelId="{268376DE-7252-4BDB-8519-6E299D8EB0E3}" type="presParOf" srcId="{E1A11A6D-211C-4152-996E-0525E451B66B}" destId="{77BF9FAF-8BD2-4246-B30D-9F59C1249197}" srcOrd="2" destOrd="0" presId="urn:microsoft.com/office/officeart/2008/layout/NameandTitleOrganizationalChart"/>
    <dgm:cxn modelId="{872C10BC-A8FF-491E-BB7E-A1332A1F76FD}" type="presParOf" srcId="{E1A11A6D-211C-4152-996E-0525E451B66B}" destId="{A7C3E53E-7804-4835-B62D-E327555177C8}" srcOrd="3" destOrd="0" presId="urn:microsoft.com/office/officeart/2008/layout/NameandTitleOrganizationalChart"/>
    <dgm:cxn modelId="{470318F6-A62C-44AA-AC4E-C211FDB7C376}" type="presParOf" srcId="{A7C3E53E-7804-4835-B62D-E327555177C8}" destId="{5B11CDE7-E76D-4F05-935A-BC4EA4F4D2DF}" srcOrd="0" destOrd="0" presId="urn:microsoft.com/office/officeart/2008/layout/NameandTitleOrganizationalChart"/>
    <dgm:cxn modelId="{DCD5FA33-6113-4B61-B882-D2D9F0E491A2}" type="presParOf" srcId="{5B11CDE7-E76D-4F05-935A-BC4EA4F4D2DF}" destId="{6C89E403-C3FC-4E90-BE29-A1326952ADC6}" srcOrd="0" destOrd="0" presId="urn:microsoft.com/office/officeart/2008/layout/NameandTitleOrganizationalChart"/>
    <dgm:cxn modelId="{C00534BC-B379-4856-94A3-803CC858A119}" type="presParOf" srcId="{5B11CDE7-E76D-4F05-935A-BC4EA4F4D2DF}" destId="{1487EC87-E970-4A52-A4CD-15829E079F9B}" srcOrd="1" destOrd="0" presId="urn:microsoft.com/office/officeart/2008/layout/NameandTitleOrganizationalChart"/>
    <dgm:cxn modelId="{362FB683-05B0-41C8-A979-CB02043295C9}" type="presParOf" srcId="{5B11CDE7-E76D-4F05-935A-BC4EA4F4D2DF}" destId="{658B6623-8BC1-4A5C-8C62-C83B41B6AA19}" srcOrd="2" destOrd="0" presId="urn:microsoft.com/office/officeart/2008/layout/NameandTitleOrganizationalChart"/>
    <dgm:cxn modelId="{FC28943A-559D-4028-A514-5172BE0BE96A}" type="presParOf" srcId="{A7C3E53E-7804-4835-B62D-E327555177C8}" destId="{52050F9D-8E94-4839-A17C-EA2B173E5FE0}" srcOrd="1" destOrd="0" presId="urn:microsoft.com/office/officeart/2008/layout/NameandTitleOrganizationalChart"/>
    <dgm:cxn modelId="{A17B49AD-608F-4249-A137-441B5C0B23C2}" type="presParOf" srcId="{52050F9D-8E94-4839-A17C-EA2B173E5FE0}" destId="{59A8F7FB-414E-4A21-9DD6-7B4257329317}" srcOrd="0" destOrd="0" presId="urn:microsoft.com/office/officeart/2008/layout/NameandTitleOrganizationalChart"/>
    <dgm:cxn modelId="{C1937A80-BA68-4F2C-A6D8-A99714164816}" type="presParOf" srcId="{52050F9D-8E94-4839-A17C-EA2B173E5FE0}" destId="{EA0D9D32-3899-4FA9-A69C-12C73CB8A904}" srcOrd="1" destOrd="0" presId="urn:microsoft.com/office/officeart/2008/layout/NameandTitleOrganizationalChart"/>
    <dgm:cxn modelId="{A1CE225A-F827-4204-9F4A-79D30012C087}" type="presParOf" srcId="{EA0D9D32-3899-4FA9-A69C-12C73CB8A904}" destId="{63A70E42-EFB4-4243-A88A-9AF1DEB31520}" srcOrd="0" destOrd="0" presId="urn:microsoft.com/office/officeart/2008/layout/NameandTitleOrganizationalChart"/>
    <dgm:cxn modelId="{7033D3F0-D12F-43E1-A835-0AFB3EBCDD6B}" type="presParOf" srcId="{63A70E42-EFB4-4243-A88A-9AF1DEB31520}" destId="{56CD6F73-6BA9-4E56-BAF2-3D8A4050B8CB}" srcOrd="0" destOrd="0" presId="urn:microsoft.com/office/officeart/2008/layout/NameandTitleOrganizationalChart"/>
    <dgm:cxn modelId="{FF826D63-433B-48E8-8839-1D8307FC4017}" type="presParOf" srcId="{63A70E42-EFB4-4243-A88A-9AF1DEB31520}" destId="{0F0FC7A5-26E9-4E58-BC26-B21DA9A64C2C}" srcOrd="1" destOrd="0" presId="urn:microsoft.com/office/officeart/2008/layout/NameandTitleOrganizationalChart"/>
    <dgm:cxn modelId="{B967B2A3-C168-486A-B6C3-10A1B0DCC6B3}" type="presParOf" srcId="{63A70E42-EFB4-4243-A88A-9AF1DEB31520}" destId="{CF8EBABC-11FA-47FB-9FD4-39A946F9E43C}" srcOrd="2" destOrd="0" presId="urn:microsoft.com/office/officeart/2008/layout/NameandTitleOrganizationalChart"/>
    <dgm:cxn modelId="{5AE6A95C-A966-4D9C-8760-DEDB5C577DF3}" type="presParOf" srcId="{EA0D9D32-3899-4FA9-A69C-12C73CB8A904}" destId="{E44A8284-A995-4FA3-98B1-89CA0AA98CC1}" srcOrd="1" destOrd="0" presId="urn:microsoft.com/office/officeart/2008/layout/NameandTitleOrganizationalChart"/>
    <dgm:cxn modelId="{1ECA2D38-25B7-487D-8EAE-7AD2E8A823AB}" type="presParOf" srcId="{EA0D9D32-3899-4FA9-A69C-12C73CB8A904}" destId="{D0D9774B-AF58-44FC-BDF4-F9139E2264DC}" srcOrd="2" destOrd="0" presId="urn:microsoft.com/office/officeart/2008/layout/NameandTitleOrganizationalChart"/>
    <dgm:cxn modelId="{4CB4F328-BA43-4053-981A-BD3EF36A4D04}" type="presParOf" srcId="{A7C3E53E-7804-4835-B62D-E327555177C8}" destId="{54DEEB84-C7FE-4819-8ED5-4ADE79A0DC08}" srcOrd="2" destOrd="0" presId="urn:microsoft.com/office/officeart/2008/layout/NameandTitleOrganizationalChart"/>
    <dgm:cxn modelId="{E0F53CA3-51A4-4079-B96C-7DB6AA203342}" type="presParOf" srcId="{E1A11A6D-211C-4152-996E-0525E451B66B}" destId="{E2B1BB4F-AB73-4A9F-ABC4-7F39982410FC}" srcOrd="4" destOrd="0" presId="urn:microsoft.com/office/officeart/2008/layout/NameandTitleOrganizationalChart"/>
    <dgm:cxn modelId="{9EB959F2-4C3D-4A32-B9EA-A06D60D79774}" type="presParOf" srcId="{E1A11A6D-211C-4152-996E-0525E451B66B}" destId="{EC6764C0-C6A3-4AF3-B134-43ECDAAF12C7}" srcOrd="5" destOrd="0" presId="urn:microsoft.com/office/officeart/2008/layout/NameandTitleOrganizationalChart"/>
    <dgm:cxn modelId="{644BE608-B731-4DC4-A4A8-36F9A1AC047B}" type="presParOf" srcId="{EC6764C0-C6A3-4AF3-B134-43ECDAAF12C7}" destId="{CB938149-1065-446A-974F-0B16857AFD4E}" srcOrd="0" destOrd="0" presId="urn:microsoft.com/office/officeart/2008/layout/NameandTitleOrganizationalChart"/>
    <dgm:cxn modelId="{BC7661FE-A8E2-435B-B770-3C6706CDDDBE}" type="presParOf" srcId="{CB938149-1065-446A-974F-0B16857AFD4E}" destId="{D5C5AF5E-E9A3-49CB-A317-2C5675C4E4B3}" srcOrd="0" destOrd="0" presId="urn:microsoft.com/office/officeart/2008/layout/NameandTitleOrganizationalChart"/>
    <dgm:cxn modelId="{6208CD20-4136-47DE-A1EE-655D816F7113}" type="presParOf" srcId="{CB938149-1065-446A-974F-0B16857AFD4E}" destId="{296F6D0D-4086-496E-A712-119AF1E2F85B}" srcOrd="1" destOrd="0" presId="urn:microsoft.com/office/officeart/2008/layout/NameandTitleOrganizationalChart"/>
    <dgm:cxn modelId="{ADB327E9-E6CF-41BA-81A0-797E8F76ED34}" type="presParOf" srcId="{CB938149-1065-446A-974F-0B16857AFD4E}" destId="{FF6FB247-4BE9-4299-B947-0E308CA69CA8}" srcOrd="2" destOrd="0" presId="urn:microsoft.com/office/officeart/2008/layout/NameandTitleOrganizationalChart"/>
    <dgm:cxn modelId="{AE44A604-62EB-4BF8-88F5-948DB8C90C57}" type="presParOf" srcId="{EC6764C0-C6A3-4AF3-B134-43ECDAAF12C7}" destId="{501C38D7-1C2F-4772-ADDE-74873011D74B}" srcOrd="1" destOrd="0" presId="urn:microsoft.com/office/officeart/2008/layout/NameandTitleOrganizationalChart"/>
    <dgm:cxn modelId="{05BF9AC1-A2EC-44EB-965D-2F6560619EC7}" type="presParOf" srcId="{501C38D7-1C2F-4772-ADDE-74873011D74B}" destId="{EB409946-9603-4EAA-A060-193A2907BDD8}" srcOrd="0" destOrd="0" presId="urn:microsoft.com/office/officeart/2008/layout/NameandTitleOrganizationalChart"/>
    <dgm:cxn modelId="{8B8FA213-C31C-487C-B8A9-50796B0D9DBD}" type="presParOf" srcId="{501C38D7-1C2F-4772-ADDE-74873011D74B}" destId="{41CFFF9B-1143-4283-AC72-275086C87185}" srcOrd="1" destOrd="0" presId="urn:microsoft.com/office/officeart/2008/layout/NameandTitleOrganizationalChart"/>
    <dgm:cxn modelId="{26FBAD26-0BB9-4033-8F09-8755D218E934}" type="presParOf" srcId="{41CFFF9B-1143-4283-AC72-275086C87185}" destId="{94235538-B820-4BD3-BDE9-C58F0C700E48}" srcOrd="0" destOrd="0" presId="urn:microsoft.com/office/officeart/2008/layout/NameandTitleOrganizationalChart"/>
    <dgm:cxn modelId="{7CEA21F8-6C2A-4EEC-8E23-91E47215D584}" type="presParOf" srcId="{94235538-B820-4BD3-BDE9-C58F0C700E48}" destId="{0A1CE784-1245-43E6-977A-13CF5DF4CD82}" srcOrd="0" destOrd="0" presId="urn:microsoft.com/office/officeart/2008/layout/NameandTitleOrganizationalChart"/>
    <dgm:cxn modelId="{AF008A24-FFBE-410A-84F8-18EAECDF580F}" type="presParOf" srcId="{94235538-B820-4BD3-BDE9-C58F0C700E48}" destId="{538CFCE5-979D-47CD-9641-02ADA5D79149}" srcOrd="1" destOrd="0" presId="urn:microsoft.com/office/officeart/2008/layout/NameandTitleOrganizationalChart"/>
    <dgm:cxn modelId="{97D34674-2C3F-44C5-A157-A8683F2F678C}" type="presParOf" srcId="{94235538-B820-4BD3-BDE9-C58F0C700E48}" destId="{9D9FB38E-A033-4AB0-B21D-360A8D60BD13}" srcOrd="2" destOrd="0" presId="urn:microsoft.com/office/officeart/2008/layout/NameandTitleOrganizationalChart"/>
    <dgm:cxn modelId="{EEB70EE1-38A8-459C-A181-3A122648C307}" type="presParOf" srcId="{41CFFF9B-1143-4283-AC72-275086C87185}" destId="{3A82E704-84DD-4E04-8A3B-7885DA384DD4}" srcOrd="1" destOrd="0" presId="urn:microsoft.com/office/officeart/2008/layout/NameandTitleOrganizationalChart"/>
    <dgm:cxn modelId="{8B120C4D-AE8B-466A-8D95-EB4B66F31C87}" type="presParOf" srcId="{41CFFF9B-1143-4283-AC72-275086C87185}" destId="{B8D82DCC-3476-468B-9F36-13EF112EBAC1}" srcOrd="2" destOrd="0" presId="urn:microsoft.com/office/officeart/2008/layout/NameandTitleOrganizationalChart"/>
    <dgm:cxn modelId="{853E0499-E76F-4573-89FF-4D1E76929AD9}" type="presParOf" srcId="{EC6764C0-C6A3-4AF3-B134-43ECDAAF12C7}" destId="{AB6CE437-7683-42FB-B0E4-0833AF7D59D5}" srcOrd="2" destOrd="0" presId="urn:microsoft.com/office/officeart/2008/layout/NameandTitleOrganizationalChart"/>
    <dgm:cxn modelId="{AAF4A695-EAE7-4156-84A1-D1F75FA4C3C3}" type="presParOf" srcId="{E1A11A6D-211C-4152-996E-0525E451B66B}" destId="{9A42D0A0-5CFF-470F-BC6D-992957277786}" srcOrd="6" destOrd="0" presId="urn:microsoft.com/office/officeart/2008/layout/NameandTitleOrganizationalChart"/>
    <dgm:cxn modelId="{59943E4C-89D6-4230-8577-2CE9767BE248}" type="presParOf" srcId="{E1A11A6D-211C-4152-996E-0525E451B66B}" destId="{D7E9CF07-53BA-4F8D-BC2A-775C0A2F5376}" srcOrd="7" destOrd="0" presId="urn:microsoft.com/office/officeart/2008/layout/NameandTitleOrganizationalChart"/>
    <dgm:cxn modelId="{31EE9C4C-1858-4D18-BB1B-3E7CC8A80719}" type="presParOf" srcId="{D7E9CF07-53BA-4F8D-BC2A-775C0A2F5376}" destId="{44D826E2-6353-462A-87C3-334A77C90D17}" srcOrd="0" destOrd="0" presId="urn:microsoft.com/office/officeart/2008/layout/NameandTitleOrganizationalChart"/>
    <dgm:cxn modelId="{A568A2D4-BD95-4513-BBA6-88A1456EF702}" type="presParOf" srcId="{44D826E2-6353-462A-87C3-334A77C90D17}" destId="{736C6C85-49C2-48CA-AC8D-A3F9BC9EBCC4}" srcOrd="0" destOrd="0" presId="urn:microsoft.com/office/officeart/2008/layout/NameandTitleOrganizationalChart"/>
    <dgm:cxn modelId="{5AD48937-C9B7-47DB-ABB0-32B205AB49FE}" type="presParOf" srcId="{44D826E2-6353-462A-87C3-334A77C90D17}" destId="{02D31402-6610-412A-958E-017A5968103E}" srcOrd="1" destOrd="0" presId="urn:microsoft.com/office/officeart/2008/layout/NameandTitleOrganizationalChart"/>
    <dgm:cxn modelId="{D3C0C480-76F4-4ADA-9D3A-DA7F6B38043E}" type="presParOf" srcId="{44D826E2-6353-462A-87C3-334A77C90D17}" destId="{4CB4885A-889C-4415-8115-7D52C1E79FDE}" srcOrd="2" destOrd="0" presId="urn:microsoft.com/office/officeart/2008/layout/NameandTitleOrganizationalChart"/>
    <dgm:cxn modelId="{CBA7C6DB-5077-498A-A8C2-A8960176B77D}" type="presParOf" srcId="{D7E9CF07-53BA-4F8D-BC2A-775C0A2F5376}" destId="{F0493538-0DA5-4587-88C0-457DF6C81358}" srcOrd="1" destOrd="0" presId="urn:microsoft.com/office/officeart/2008/layout/NameandTitleOrganizationalChart"/>
    <dgm:cxn modelId="{32EB00F2-7EFF-47EC-A12A-28105141A8AF}" type="presParOf" srcId="{F0493538-0DA5-4587-88C0-457DF6C81358}" destId="{27BE8677-C624-48F2-AF47-54EC741076F9}" srcOrd="0" destOrd="0" presId="urn:microsoft.com/office/officeart/2008/layout/NameandTitleOrganizationalChart"/>
    <dgm:cxn modelId="{C60C465D-D2F8-4F99-86B3-6D05226434C5}" type="presParOf" srcId="{F0493538-0DA5-4587-88C0-457DF6C81358}" destId="{76590FE5-3325-4E4B-B873-B825DF50578D}" srcOrd="1" destOrd="0" presId="urn:microsoft.com/office/officeart/2008/layout/NameandTitleOrganizationalChart"/>
    <dgm:cxn modelId="{A1690D85-3B24-454E-99A4-73CE0181270D}" type="presParOf" srcId="{76590FE5-3325-4E4B-B873-B825DF50578D}" destId="{70087E29-7DB1-4317-B6EA-2C4F390EFF45}" srcOrd="0" destOrd="0" presId="urn:microsoft.com/office/officeart/2008/layout/NameandTitleOrganizationalChart"/>
    <dgm:cxn modelId="{C4419C6C-C5E7-455C-ACB4-EA949E0ED846}" type="presParOf" srcId="{70087E29-7DB1-4317-B6EA-2C4F390EFF45}" destId="{F5854763-5C37-49B1-8622-91A59C3C7FE7}" srcOrd="0" destOrd="0" presId="urn:microsoft.com/office/officeart/2008/layout/NameandTitleOrganizationalChart"/>
    <dgm:cxn modelId="{BA362EDA-5079-4E5A-A345-CB6245E7EF9E}" type="presParOf" srcId="{70087E29-7DB1-4317-B6EA-2C4F390EFF45}" destId="{A1DE1D97-A65A-4AA7-BB54-940F2A05C3E8}" srcOrd="1" destOrd="0" presId="urn:microsoft.com/office/officeart/2008/layout/NameandTitleOrganizationalChart"/>
    <dgm:cxn modelId="{8C8D3BDA-501A-4A5F-8C9F-7B63706174F7}" type="presParOf" srcId="{70087E29-7DB1-4317-B6EA-2C4F390EFF45}" destId="{B572C9AB-D9B6-4B88-A34A-1B99A7310B2C}" srcOrd="2" destOrd="0" presId="urn:microsoft.com/office/officeart/2008/layout/NameandTitleOrganizationalChart"/>
    <dgm:cxn modelId="{1E34F034-7277-4D49-A256-6584AD4EB6AF}" type="presParOf" srcId="{76590FE5-3325-4E4B-B873-B825DF50578D}" destId="{210D83E3-5E04-41B1-B6C0-FDF6CC2AFE45}" srcOrd="1" destOrd="0" presId="urn:microsoft.com/office/officeart/2008/layout/NameandTitleOrganizationalChart"/>
    <dgm:cxn modelId="{F41FB009-7A32-4F44-8432-57E97DB5CF7F}" type="presParOf" srcId="{76590FE5-3325-4E4B-B873-B825DF50578D}" destId="{168EB073-68D8-4AA9-92AE-54C8DF95D901}" srcOrd="2" destOrd="0" presId="urn:microsoft.com/office/officeart/2008/layout/NameandTitleOrganizationalChart"/>
    <dgm:cxn modelId="{9F1AE45C-B852-4935-B7A6-E2126C292CEF}" type="presParOf" srcId="{D7E9CF07-53BA-4F8D-BC2A-775C0A2F5376}" destId="{0EF9031C-3822-4648-B746-911CBBAE63D6}" srcOrd="2" destOrd="0" presId="urn:microsoft.com/office/officeart/2008/layout/NameandTitleOrganizationalChart"/>
    <dgm:cxn modelId="{6878D41B-B98C-4DB2-BC56-7EDA8420BEE9}" type="presParOf" srcId="{E1A11A6D-211C-4152-996E-0525E451B66B}" destId="{5EB5FFA2-6054-4C9B-B7EF-15661A11584D}" srcOrd="8" destOrd="0" presId="urn:microsoft.com/office/officeart/2008/layout/NameandTitleOrganizationalChart"/>
    <dgm:cxn modelId="{688D259E-3B6B-4CAF-ABF2-80CC96847D9D}" type="presParOf" srcId="{E1A11A6D-211C-4152-996E-0525E451B66B}" destId="{0AF1E7BE-AE77-42DC-B7C1-80B455BD7FF2}" srcOrd="9" destOrd="0" presId="urn:microsoft.com/office/officeart/2008/layout/NameandTitleOrganizationalChart"/>
    <dgm:cxn modelId="{861F9F52-4326-486E-8851-39FC333652B6}" type="presParOf" srcId="{0AF1E7BE-AE77-42DC-B7C1-80B455BD7FF2}" destId="{C88D23CF-A2A9-4DB1-A93C-31AAFBD37ED0}" srcOrd="0" destOrd="0" presId="urn:microsoft.com/office/officeart/2008/layout/NameandTitleOrganizationalChart"/>
    <dgm:cxn modelId="{175BBE6C-DB3B-4193-8AAF-191A66DA0D5C}" type="presParOf" srcId="{C88D23CF-A2A9-4DB1-A93C-31AAFBD37ED0}" destId="{2C47D246-86AB-4CA3-B82F-1956D1CA537B}" srcOrd="0" destOrd="0" presId="urn:microsoft.com/office/officeart/2008/layout/NameandTitleOrganizationalChart"/>
    <dgm:cxn modelId="{C87F4895-3784-4FFA-B6C8-9CE6A7556261}" type="presParOf" srcId="{C88D23CF-A2A9-4DB1-A93C-31AAFBD37ED0}" destId="{0D74B2AF-A6EA-4926-B8B1-8932539D4B4A}" srcOrd="1" destOrd="0" presId="urn:microsoft.com/office/officeart/2008/layout/NameandTitleOrganizationalChart"/>
    <dgm:cxn modelId="{837DF716-CB75-4ED2-9386-9AE7E29AFD6A}" type="presParOf" srcId="{C88D23CF-A2A9-4DB1-A93C-31AAFBD37ED0}" destId="{89F14CA2-AD07-4DF2-AD6E-AE34D8194256}" srcOrd="2" destOrd="0" presId="urn:microsoft.com/office/officeart/2008/layout/NameandTitleOrganizationalChart"/>
    <dgm:cxn modelId="{539CF819-1C73-4794-841B-5A09451E04BC}" type="presParOf" srcId="{0AF1E7BE-AE77-42DC-B7C1-80B455BD7FF2}" destId="{8973E34E-2942-4899-8D20-8259DC1B0964}" srcOrd="1" destOrd="0" presId="urn:microsoft.com/office/officeart/2008/layout/NameandTitleOrganizationalChart"/>
    <dgm:cxn modelId="{E90A37C0-FF00-44B1-87BF-D63FF578B14B}" type="presParOf" srcId="{0AF1E7BE-AE77-42DC-B7C1-80B455BD7FF2}" destId="{132ACBD0-0EC7-476A-80D3-0D8DEFC2BC34}" srcOrd="2" destOrd="0" presId="urn:microsoft.com/office/officeart/2008/layout/NameandTitleOrganizationalChart"/>
    <dgm:cxn modelId="{EDD96879-F12C-4423-A299-6C5BD26ECD31}" type="presParOf" srcId="{361C6C4A-2848-4E1F-8E49-7B3C20243D51}" destId="{31ED3CBC-2B14-4FDA-923D-94BAC2AC6CB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DC50819-AF5A-4E64-90A1-726BA2E2FE93}">
      <dgm:prSet custT="1"/>
      <dgm:spPr/>
      <dgm:t>
        <a:bodyPr/>
        <a:lstStyle/>
        <a:p>
          <a:r>
            <a:rPr lang="en-US" sz="1200" dirty="0"/>
            <a:t>Senior Assistant Dean of Special Collections &amp; University Archives</a:t>
          </a:r>
        </a:p>
      </dgm:t>
    </dgm:pt>
    <dgm:pt modelId="{5127CCB8-EA89-4EA2-AD36-12A4219635C0}" type="parTrans" cxnId="{C09FC7D1-0B25-4D84-8D39-D917EB663FBF}">
      <dgm:prSet/>
      <dgm:spPr/>
      <dgm:t>
        <a:bodyPr/>
        <a:lstStyle/>
        <a:p>
          <a:endParaRPr lang="en-US"/>
        </a:p>
      </dgm:t>
    </dgm:pt>
    <dgm:pt modelId="{E386BCD0-A0D5-4818-890F-F9B38F8F3E1A}" type="sibTrans" cxnId="{C09FC7D1-0B25-4D84-8D39-D917EB663FBF}">
      <dgm:prSet custT="1"/>
      <dgm:spPr/>
      <dgm:t>
        <a:bodyPr/>
        <a:lstStyle/>
        <a:p>
          <a:r>
            <a:rPr lang="en-US" sz="1200" dirty="0"/>
            <a:t>Kimberly Johnson</a:t>
          </a:r>
        </a:p>
      </dgm:t>
    </dgm:pt>
    <dgm:pt modelId="{4B8DEA04-2EFE-47DE-B8F1-DF63EDEFDFDA}">
      <dgm:prSet custT="1"/>
      <dgm:spPr/>
      <dgm:t>
        <a:bodyPr/>
        <a:lstStyle/>
        <a:p>
          <a:r>
            <a:rPr lang="en-US" sz="1200" dirty="0"/>
            <a:t>Manager Special Collections Research &amp;</a:t>
          </a:r>
          <a:br>
            <a:rPr lang="en-US" sz="1200" dirty="0"/>
          </a:br>
          <a:r>
            <a:rPr lang="en-US" sz="1200" dirty="0"/>
            <a:t> Support Services</a:t>
          </a:r>
        </a:p>
      </dgm:t>
    </dgm:pt>
    <dgm:pt modelId="{F06F13EB-2289-4BD4-BFD1-6B99839CC07D}" type="parTrans" cxnId="{5B86AD1E-E43F-4055-A8A1-96AEE10A6213}">
      <dgm:prSet/>
      <dgm:spPr/>
      <dgm:t>
        <a:bodyPr/>
        <a:lstStyle/>
        <a:p>
          <a:endParaRPr lang="en-US"/>
        </a:p>
      </dgm:t>
    </dgm:pt>
    <dgm:pt modelId="{42666F67-95DD-45F1-BC74-E0364F197320}" type="sibTrans" cxnId="{5B86AD1E-E43F-4055-A8A1-96AEE10A6213}">
      <dgm:prSet custT="1"/>
      <dgm:spPr/>
      <dgm:t>
        <a:bodyPr/>
        <a:lstStyle/>
        <a:p>
          <a:r>
            <a:rPr lang="en-US" sz="1200" dirty="0"/>
            <a:t>Shelia Bickle</a:t>
          </a:r>
        </a:p>
      </dgm:t>
    </dgm:pt>
    <dgm:pt modelId="{71C49C56-B13B-4C82-BBF1-8898E5DAF6C2}">
      <dgm:prSet custT="1"/>
      <dgm:spPr/>
      <dgm:t>
        <a:bodyPr/>
        <a:lstStyle/>
        <a:p>
          <a:r>
            <a:rPr lang="en-US" sz="1200" dirty="0"/>
            <a:t>Special Collections</a:t>
          </a:r>
          <a:br>
            <a:rPr lang="en-US" sz="1200" dirty="0"/>
          </a:br>
          <a:r>
            <a:rPr lang="en-US" sz="1200" dirty="0"/>
            <a:t> Librarian--Generalist</a:t>
          </a:r>
        </a:p>
      </dgm:t>
    </dgm:pt>
    <dgm:pt modelId="{32CD3378-75D7-4E6D-A0C3-09C686AD78A5}" type="parTrans" cxnId="{41DA7C27-EA93-4F44-A86F-48A806350F81}">
      <dgm:prSet/>
      <dgm:spPr/>
      <dgm:t>
        <a:bodyPr/>
        <a:lstStyle/>
        <a:p>
          <a:endParaRPr lang="en-US"/>
        </a:p>
      </dgm:t>
    </dgm:pt>
    <dgm:pt modelId="{54536847-4967-476D-81FF-2E808FFD6DDC}" type="sibTrans" cxnId="{41DA7C27-EA93-4F44-A86F-48A806350F81}">
      <dgm:prSet custT="1"/>
      <dgm:spPr/>
      <dgm:t>
        <a:bodyPr/>
        <a:lstStyle/>
        <a:p>
          <a:r>
            <a:rPr lang="en-US" sz="1200" dirty="0"/>
            <a:t>Amanda Montgomery</a:t>
          </a:r>
        </a:p>
      </dgm:t>
    </dgm:pt>
    <dgm:pt modelId="{A8B4BDFE-427F-4181-84CA-21361C6D6056}">
      <dgm:prSet custT="1"/>
      <dgm:spPr/>
      <dgm:t>
        <a:bodyPr/>
        <a:lstStyle/>
        <a:p>
          <a:r>
            <a:rPr lang="en-US" sz="1200" dirty="0"/>
            <a:t>Manager Special Collections  Processing, Logistics, and Operations</a:t>
          </a:r>
        </a:p>
      </dgm:t>
    </dgm:pt>
    <dgm:pt modelId="{2BB392EF-E662-450D-870E-A4231E8D131B}" type="parTrans" cxnId="{AF9FF019-AA31-4871-95DC-51F217A6E6D9}">
      <dgm:prSet/>
      <dgm:spPr/>
      <dgm:t>
        <a:bodyPr/>
        <a:lstStyle/>
        <a:p>
          <a:endParaRPr lang="en-US"/>
        </a:p>
      </dgm:t>
    </dgm:pt>
    <dgm:pt modelId="{D42C98A3-4734-460F-9FB4-ABAC74C07C3F}" type="sibTrans" cxnId="{AF9FF019-AA31-4871-95DC-51F217A6E6D9}">
      <dgm:prSet custT="1"/>
      <dgm:spPr/>
      <dgm:t>
        <a:bodyPr/>
        <a:lstStyle/>
        <a:p>
          <a:r>
            <a:rPr lang="en-US" sz="1200" dirty="0"/>
            <a:t>Corynthia Dorgan</a:t>
          </a:r>
        </a:p>
      </dgm:t>
    </dgm:pt>
    <dgm:pt modelId="{E4007025-2925-4499-A86E-B7348DF3318C}">
      <dgm:prSet custT="1"/>
      <dgm:spPr/>
      <dgm:t>
        <a:bodyPr/>
        <a:lstStyle/>
        <a:p>
          <a:r>
            <a:rPr lang="en-US" sz="1200" baseline="0" dirty="0"/>
            <a:t>JNIWL Special Collections Librarian—Processing</a:t>
          </a:r>
        </a:p>
      </dgm:t>
    </dgm:pt>
    <dgm:pt modelId="{E92A8584-47C4-443F-A155-9D510CF33218}" type="parTrans" cxnId="{264FB8AF-37F0-4C38-931F-F73D8B469001}">
      <dgm:prSet/>
      <dgm:spPr/>
      <dgm:t>
        <a:bodyPr/>
        <a:lstStyle/>
        <a:p>
          <a:endParaRPr lang="en-US"/>
        </a:p>
      </dgm:t>
    </dgm:pt>
    <dgm:pt modelId="{E507F8EF-3384-430C-96B4-9D015D7DC172}" type="sibTrans" cxnId="{264FB8AF-37F0-4C38-931F-F73D8B469001}">
      <dgm:prSet custT="1"/>
      <dgm:spPr/>
      <dgm:t>
        <a:bodyPr/>
        <a:lstStyle/>
        <a:p>
          <a:r>
            <a:rPr lang="en-US" sz="1200" dirty="0"/>
            <a:t>Abigail Ivey</a:t>
          </a:r>
        </a:p>
      </dgm:t>
    </dgm:pt>
    <dgm:pt modelId="{85E74449-1352-4DEF-A071-313C6E0F4DEF}">
      <dgm:prSet custT="1"/>
      <dgm:spPr/>
      <dgm:t>
        <a:bodyPr/>
        <a:lstStyle/>
        <a:p>
          <a:r>
            <a:rPr lang="en-US" sz="1200" dirty="0"/>
            <a:t>Special Collections &amp; Archives Specialist</a:t>
          </a:r>
        </a:p>
      </dgm:t>
    </dgm:pt>
    <dgm:pt modelId="{8C1BA6FB-AB0D-4601-815A-A58395631C6B}" type="parTrans" cxnId="{C3EC4A9E-6800-4E82-970E-02420B609B96}">
      <dgm:prSet/>
      <dgm:spPr/>
      <dgm:t>
        <a:bodyPr/>
        <a:lstStyle/>
        <a:p>
          <a:endParaRPr lang="en-US"/>
        </a:p>
      </dgm:t>
    </dgm:pt>
    <dgm:pt modelId="{BE5DA661-5069-4421-953B-52921DBB9185}" type="sibTrans" cxnId="{C3EC4A9E-6800-4E82-970E-02420B609B96}">
      <dgm:prSet custT="1"/>
      <dgm:spPr/>
      <dgm:t>
        <a:bodyPr/>
        <a:lstStyle/>
        <a:p>
          <a:r>
            <a:rPr lang="en-US" sz="1200" dirty="0"/>
            <a:t>VACANT</a:t>
          </a:r>
        </a:p>
      </dgm:t>
    </dgm:pt>
    <dgm:pt modelId="{342B4BF6-ECD5-41D8-B36B-8143BF420292}">
      <dgm:prSet custT="1"/>
      <dgm:spPr/>
      <dgm:t>
        <a:bodyPr/>
        <a:lstStyle/>
        <a:p>
          <a:r>
            <a:rPr lang="en-US" sz="1200" dirty="0"/>
            <a:t>Special Collections &amp; Archives Specialist</a:t>
          </a:r>
        </a:p>
      </dgm:t>
    </dgm:pt>
    <dgm:pt modelId="{C7A588E1-B5B8-4682-AA23-46544C7D59E4}" type="parTrans" cxnId="{63163D93-CCED-4D9D-906D-F3C028BA95A3}">
      <dgm:prSet/>
      <dgm:spPr/>
      <dgm:t>
        <a:bodyPr/>
        <a:lstStyle/>
        <a:p>
          <a:endParaRPr lang="en-US"/>
        </a:p>
      </dgm:t>
    </dgm:pt>
    <dgm:pt modelId="{98BD572B-E0E0-424D-B387-1AC8114227AE}" type="sibTrans" cxnId="{63163D93-CCED-4D9D-906D-F3C028BA95A3}">
      <dgm:prSet custT="1"/>
      <dgm:spPr/>
      <dgm:t>
        <a:bodyPr/>
        <a:lstStyle/>
        <a:p>
          <a:r>
            <a:rPr lang="en-US" sz="1200" dirty="0"/>
            <a:t>Stefka </a:t>
          </a:r>
          <a:r>
            <a:rPr lang="en-US" sz="1200" dirty="0" err="1"/>
            <a:t>Arnaudova</a:t>
          </a:r>
          <a:endParaRPr lang="en-US" sz="1200" dirty="0"/>
        </a:p>
      </dgm:t>
    </dgm:pt>
    <dgm:pt modelId="{C9E2485D-9910-43EA-8010-2D21F759D815}">
      <dgm:prSet custT="1"/>
      <dgm:spPr/>
      <dgm:t>
        <a:bodyPr/>
        <a:lstStyle/>
        <a:p>
          <a:r>
            <a:rPr lang="en-US" sz="1200" baseline="0" dirty="0"/>
            <a:t>Special Collections &amp; Archives Specialist</a:t>
          </a:r>
        </a:p>
      </dgm:t>
    </dgm:pt>
    <dgm:pt modelId="{6EA48F3A-6BA7-49F3-87E8-EC5C0B2522C0}" type="parTrans" cxnId="{8FA1B218-D104-45DE-9E5A-42FFF7A07C0A}">
      <dgm:prSet/>
      <dgm:spPr/>
      <dgm:t>
        <a:bodyPr/>
        <a:lstStyle/>
        <a:p>
          <a:endParaRPr lang="en-US"/>
        </a:p>
      </dgm:t>
    </dgm:pt>
    <dgm:pt modelId="{DBCC0F42-BCE1-4910-9538-3B1DE036AEC8}" type="sibTrans" cxnId="{8FA1B218-D104-45DE-9E5A-42FFF7A07C0A}">
      <dgm:prSet custT="1"/>
      <dgm:spPr/>
      <dgm:t>
        <a:bodyPr/>
        <a:lstStyle/>
        <a:p>
          <a:r>
            <a:rPr lang="en-US" sz="1200" dirty="0"/>
            <a:t>Laura Saucedo</a:t>
          </a:r>
        </a:p>
      </dgm:t>
    </dgm:pt>
    <dgm:pt modelId="{3F236F40-D67A-4204-8E5E-E3B9D999C97E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3EE18BC-DCFC-4953-88DB-DD3CCABB4CF2}" type="pres">
      <dgm:prSet presAssocID="{9DC50819-AF5A-4E64-90A1-726BA2E2FE93}" presName="hierRoot1" presStyleCnt="0">
        <dgm:presLayoutVars>
          <dgm:hierBranch val="init"/>
        </dgm:presLayoutVars>
      </dgm:prSet>
      <dgm:spPr/>
    </dgm:pt>
    <dgm:pt modelId="{0A1A440D-D6C5-4810-8848-0B34471559DA}" type="pres">
      <dgm:prSet presAssocID="{9DC50819-AF5A-4E64-90A1-726BA2E2FE93}" presName="rootComposite1" presStyleCnt="0"/>
      <dgm:spPr/>
    </dgm:pt>
    <dgm:pt modelId="{408D85D9-02AD-4368-B8BC-EE367A347134}" type="pres">
      <dgm:prSet presAssocID="{9DC50819-AF5A-4E64-90A1-726BA2E2FE93}" presName="rootText1" presStyleLbl="node0" presStyleIdx="0" presStyleCnt="1">
        <dgm:presLayoutVars>
          <dgm:chMax/>
          <dgm:chPref val="3"/>
        </dgm:presLayoutVars>
      </dgm:prSet>
      <dgm:spPr/>
    </dgm:pt>
    <dgm:pt modelId="{BD1ACCEE-C47F-4C08-B249-2D1598CB613E}" type="pres">
      <dgm:prSet presAssocID="{9DC50819-AF5A-4E64-90A1-726BA2E2FE93}" presName="titleText1" presStyleLbl="fgAcc0" presStyleIdx="0" presStyleCnt="1" custScaleX="98580" custScaleY="92933">
        <dgm:presLayoutVars>
          <dgm:chMax val="0"/>
          <dgm:chPref val="0"/>
        </dgm:presLayoutVars>
      </dgm:prSet>
      <dgm:spPr/>
    </dgm:pt>
    <dgm:pt modelId="{44FD3BBF-B778-4D48-9EC8-F6A17EA84A48}" type="pres">
      <dgm:prSet presAssocID="{9DC50819-AF5A-4E64-90A1-726BA2E2FE93}" presName="rootConnector1" presStyleLbl="node1" presStyleIdx="0" presStyleCnt="7"/>
      <dgm:spPr/>
    </dgm:pt>
    <dgm:pt modelId="{AC2949E0-A734-4B73-9CC6-70E1C01E3A11}" type="pres">
      <dgm:prSet presAssocID="{9DC50819-AF5A-4E64-90A1-726BA2E2FE93}" presName="hierChild2" presStyleCnt="0"/>
      <dgm:spPr/>
    </dgm:pt>
    <dgm:pt modelId="{BA7AB8DA-140B-42A2-BF89-2CFA059BDD03}" type="pres">
      <dgm:prSet presAssocID="{F06F13EB-2289-4BD4-BFD1-6B99839CC07D}" presName="Name37" presStyleLbl="parChTrans1D2" presStyleIdx="0" presStyleCnt="2"/>
      <dgm:spPr/>
    </dgm:pt>
    <dgm:pt modelId="{A8487175-3F6D-4458-9D4A-35CAFE417CCB}" type="pres">
      <dgm:prSet presAssocID="{4B8DEA04-2EFE-47DE-B8F1-DF63EDEFDFDA}" presName="hierRoot2" presStyleCnt="0">
        <dgm:presLayoutVars>
          <dgm:hierBranch val="init"/>
        </dgm:presLayoutVars>
      </dgm:prSet>
      <dgm:spPr/>
    </dgm:pt>
    <dgm:pt modelId="{BA87ED57-3A6D-4065-8120-824D579B0A88}" type="pres">
      <dgm:prSet presAssocID="{4B8DEA04-2EFE-47DE-B8F1-DF63EDEFDFDA}" presName="rootComposite" presStyleCnt="0"/>
      <dgm:spPr/>
    </dgm:pt>
    <dgm:pt modelId="{4552B71C-14F5-4A5A-A19E-70788FAE5538}" type="pres">
      <dgm:prSet presAssocID="{4B8DEA04-2EFE-47DE-B8F1-DF63EDEFDFDA}" presName="rootText" presStyleLbl="node1" presStyleIdx="0" presStyleCnt="7">
        <dgm:presLayoutVars>
          <dgm:chMax/>
          <dgm:chPref val="3"/>
        </dgm:presLayoutVars>
      </dgm:prSet>
      <dgm:spPr/>
    </dgm:pt>
    <dgm:pt modelId="{76052F96-CCE0-4BFE-8C73-1A25A45E7677}" type="pres">
      <dgm:prSet presAssocID="{4B8DEA04-2EFE-47DE-B8F1-DF63EDEFDFDA}" presName="titleText2" presStyleLbl="fgAcc1" presStyleIdx="0" presStyleCnt="7" custScaleX="98580" custScaleY="92933" custLinFactNeighborX="1351" custLinFactNeighborY="23487">
        <dgm:presLayoutVars>
          <dgm:chMax val="0"/>
          <dgm:chPref val="0"/>
        </dgm:presLayoutVars>
      </dgm:prSet>
      <dgm:spPr/>
    </dgm:pt>
    <dgm:pt modelId="{7879356D-6ACB-4630-A468-0644BC9E842A}" type="pres">
      <dgm:prSet presAssocID="{4B8DEA04-2EFE-47DE-B8F1-DF63EDEFDFDA}" presName="rootConnector" presStyleLbl="node2" presStyleIdx="0" presStyleCnt="0"/>
      <dgm:spPr/>
    </dgm:pt>
    <dgm:pt modelId="{AE2EF617-333A-4F9F-A905-DA3E880DD865}" type="pres">
      <dgm:prSet presAssocID="{4B8DEA04-2EFE-47DE-B8F1-DF63EDEFDFDA}" presName="hierChild4" presStyleCnt="0"/>
      <dgm:spPr/>
    </dgm:pt>
    <dgm:pt modelId="{84F2011A-AD1E-4957-9A80-8316C39B013B}" type="pres">
      <dgm:prSet presAssocID="{32CD3378-75D7-4E6D-A0C3-09C686AD78A5}" presName="Name37" presStyleLbl="parChTrans1D3" presStyleIdx="0" presStyleCnt="5"/>
      <dgm:spPr/>
    </dgm:pt>
    <dgm:pt modelId="{01D3E2BA-79F2-4D99-A9FA-7C700CFF2CDA}" type="pres">
      <dgm:prSet presAssocID="{71C49C56-B13B-4C82-BBF1-8898E5DAF6C2}" presName="hierRoot2" presStyleCnt="0">
        <dgm:presLayoutVars>
          <dgm:hierBranch val="init"/>
        </dgm:presLayoutVars>
      </dgm:prSet>
      <dgm:spPr/>
    </dgm:pt>
    <dgm:pt modelId="{8C42478A-FBBE-4EA4-A636-C3ABD5C4A941}" type="pres">
      <dgm:prSet presAssocID="{71C49C56-B13B-4C82-BBF1-8898E5DAF6C2}" presName="rootComposite" presStyleCnt="0"/>
      <dgm:spPr/>
    </dgm:pt>
    <dgm:pt modelId="{87B25F42-3F76-483E-87BA-200270755822}" type="pres">
      <dgm:prSet presAssocID="{71C49C56-B13B-4C82-BBF1-8898E5DAF6C2}" presName="rootText" presStyleLbl="node1" presStyleIdx="1" presStyleCnt="7">
        <dgm:presLayoutVars>
          <dgm:chMax/>
          <dgm:chPref val="3"/>
        </dgm:presLayoutVars>
      </dgm:prSet>
      <dgm:spPr/>
    </dgm:pt>
    <dgm:pt modelId="{9900AC7B-41A6-488E-9E35-45819CBB34E5}" type="pres">
      <dgm:prSet presAssocID="{71C49C56-B13B-4C82-BBF1-8898E5DAF6C2}" presName="titleText2" presStyleLbl="fgAcc1" presStyleIdx="1" presStyleCnt="7" custScaleX="98580" custScaleY="92933" custLinFactNeighborX="1265" custLinFactNeighborY="15509">
        <dgm:presLayoutVars>
          <dgm:chMax val="0"/>
          <dgm:chPref val="0"/>
        </dgm:presLayoutVars>
      </dgm:prSet>
      <dgm:spPr/>
    </dgm:pt>
    <dgm:pt modelId="{4F7EEBBE-0F9A-49DC-9B41-CAA9919CBB11}" type="pres">
      <dgm:prSet presAssocID="{71C49C56-B13B-4C82-BBF1-8898E5DAF6C2}" presName="rootConnector" presStyleLbl="node3" presStyleIdx="0" presStyleCnt="0"/>
      <dgm:spPr/>
    </dgm:pt>
    <dgm:pt modelId="{5BA00F65-32BD-4087-B0B4-520CEB681BCA}" type="pres">
      <dgm:prSet presAssocID="{71C49C56-B13B-4C82-BBF1-8898E5DAF6C2}" presName="hierChild4" presStyleCnt="0"/>
      <dgm:spPr/>
    </dgm:pt>
    <dgm:pt modelId="{23DD1332-4600-465F-98B8-0004CD7A6C8B}" type="pres">
      <dgm:prSet presAssocID="{71C49C56-B13B-4C82-BBF1-8898E5DAF6C2}" presName="hierChild5" presStyleCnt="0"/>
      <dgm:spPr/>
    </dgm:pt>
    <dgm:pt modelId="{4C35FDD4-C8A1-4082-AE15-4AFF99EED36A}" type="pres">
      <dgm:prSet presAssocID="{C7A588E1-B5B8-4682-AA23-46544C7D59E4}" presName="Name37" presStyleLbl="parChTrans1D3" presStyleIdx="1" presStyleCnt="5"/>
      <dgm:spPr/>
    </dgm:pt>
    <dgm:pt modelId="{5F3EDB9A-4079-4F72-92CB-12091CF3877A}" type="pres">
      <dgm:prSet presAssocID="{342B4BF6-ECD5-41D8-B36B-8143BF420292}" presName="hierRoot2" presStyleCnt="0">
        <dgm:presLayoutVars>
          <dgm:hierBranch val="init"/>
        </dgm:presLayoutVars>
      </dgm:prSet>
      <dgm:spPr/>
    </dgm:pt>
    <dgm:pt modelId="{E00DCEB8-21C8-4B0F-92D3-5C428CD905C0}" type="pres">
      <dgm:prSet presAssocID="{342B4BF6-ECD5-41D8-B36B-8143BF420292}" presName="rootComposite" presStyleCnt="0"/>
      <dgm:spPr/>
    </dgm:pt>
    <dgm:pt modelId="{EABEAC8E-5D0E-43F9-954D-28BFFC0FDDD9}" type="pres">
      <dgm:prSet presAssocID="{342B4BF6-ECD5-41D8-B36B-8143BF420292}" presName="rootText" presStyleLbl="node1" presStyleIdx="2" presStyleCnt="7">
        <dgm:presLayoutVars>
          <dgm:chMax/>
          <dgm:chPref val="3"/>
        </dgm:presLayoutVars>
      </dgm:prSet>
      <dgm:spPr/>
    </dgm:pt>
    <dgm:pt modelId="{CAFA9BA4-2661-4418-98FC-58C0D4D09E09}" type="pres">
      <dgm:prSet presAssocID="{342B4BF6-ECD5-41D8-B36B-8143BF420292}" presName="titleText2" presStyleLbl="fgAcc1" presStyleIdx="2" presStyleCnt="7" custScaleX="98580" custScaleY="92933">
        <dgm:presLayoutVars>
          <dgm:chMax val="0"/>
          <dgm:chPref val="0"/>
        </dgm:presLayoutVars>
      </dgm:prSet>
      <dgm:spPr/>
    </dgm:pt>
    <dgm:pt modelId="{D8677741-3270-4308-8CC1-7353C66A045E}" type="pres">
      <dgm:prSet presAssocID="{342B4BF6-ECD5-41D8-B36B-8143BF420292}" presName="rootConnector" presStyleLbl="node3" presStyleIdx="0" presStyleCnt="0"/>
      <dgm:spPr/>
    </dgm:pt>
    <dgm:pt modelId="{6BB16474-97EF-479C-B2E2-B683AB0D7BA3}" type="pres">
      <dgm:prSet presAssocID="{342B4BF6-ECD5-41D8-B36B-8143BF420292}" presName="hierChild4" presStyleCnt="0"/>
      <dgm:spPr/>
    </dgm:pt>
    <dgm:pt modelId="{C248084B-CB02-4326-BB72-788F9F14204A}" type="pres">
      <dgm:prSet presAssocID="{342B4BF6-ECD5-41D8-B36B-8143BF420292}" presName="hierChild5" presStyleCnt="0"/>
      <dgm:spPr/>
    </dgm:pt>
    <dgm:pt modelId="{614D426C-BB0E-478C-940B-CAB34C45F192}" type="pres">
      <dgm:prSet presAssocID="{6EA48F3A-6BA7-49F3-87E8-EC5C0B2522C0}" presName="Name37" presStyleLbl="parChTrans1D3" presStyleIdx="2" presStyleCnt="5"/>
      <dgm:spPr/>
    </dgm:pt>
    <dgm:pt modelId="{26027487-E4B3-417F-B78A-C9FEAF54C6B9}" type="pres">
      <dgm:prSet presAssocID="{C9E2485D-9910-43EA-8010-2D21F759D815}" presName="hierRoot2" presStyleCnt="0">
        <dgm:presLayoutVars>
          <dgm:hierBranch val="init"/>
        </dgm:presLayoutVars>
      </dgm:prSet>
      <dgm:spPr/>
    </dgm:pt>
    <dgm:pt modelId="{4861E2DF-18BD-4D6E-9B07-A19DF4AD7574}" type="pres">
      <dgm:prSet presAssocID="{C9E2485D-9910-43EA-8010-2D21F759D815}" presName="rootComposite" presStyleCnt="0"/>
      <dgm:spPr/>
    </dgm:pt>
    <dgm:pt modelId="{064894FE-1D38-4A3C-B07D-C726187DA019}" type="pres">
      <dgm:prSet presAssocID="{C9E2485D-9910-43EA-8010-2D21F759D815}" presName="rootText" presStyleLbl="node1" presStyleIdx="3" presStyleCnt="7">
        <dgm:presLayoutVars>
          <dgm:chMax/>
          <dgm:chPref val="3"/>
        </dgm:presLayoutVars>
      </dgm:prSet>
      <dgm:spPr/>
    </dgm:pt>
    <dgm:pt modelId="{59F96AB8-53B9-473A-B01A-6FA907127A1A}" type="pres">
      <dgm:prSet presAssocID="{C9E2485D-9910-43EA-8010-2D21F759D815}" presName="titleText2" presStyleLbl="fgAcc1" presStyleIdx="3" presStyleCnt="7" custScaleX="96292" custScaleY="104870" custLinFactNeighborX="-450" custLinFactNeighborY="18304">
        <dgm:presLayoutVars>
          <dgm:chMax val="0"/>
          <dgm:chPref val="0"/>
        </dgm:presLayoutVars>
      </dgm:prSet>
      <dgm:spPr/>
    </dgm:pt>
    <dgm:pt modelId="{47985D2D-36ED-442D-BF41-6BE343A1B470}" type="pres">
      <dgm:prSet presAssocID="{C9E2485D-9910-43EA-8010-2D21F759D815}" presName="rootConnector" presStyleLbl="node3" presStyleIdx="0" presStyleCnt="0"/>
      <dgm:spPr/>
    </dgm:pt>
    <dgm:pt modelId="{9845124F-02A8-4FAD-9A55-A43EE4C64325}" type="pres">
      <dgm:prSet presAssocID="{C9E2485D-9910-43EA-8010-2D21F759D815}" presName="hierChild4" presStyleCnt="0"/>
      <dgm:spPr/>
    </dgm:pt>
    <dgm:pt modelId="{2C4DC95A-5B4E-48CC-8B3F-B4BCBCB387C4}" type="pres">
      <dgm:prSet presAssocID="{C9E2485D-9910-43EA-8010-2D21F759D815}" presName="hierChild5" presStyleCnt="0"/>
      <dgm:spPr/>
    </dgm:pt>
    <dgm:pt modelId="{E0B19EEB-165D-4B20-B202-6CB6308059E3}" type="pres">
      <dgm:prSet presAssocID="{4B8DEA04-2EFE-47DE-B8F1-DF63EDEFDFDA}" presName="hierChild5" presStyleCnt="0"/>
      <dgm:spPr/>
    </dgm:pt>
    <dgm:pt modelId="{27B962B2-6138-4B55-87DB-30FA0DE5442B}" type="pres">
      <dgm:prSet presAssocID="{2BB392EF-E662-450D-870E-A4231E8D131B}" presName="Name37" presStyleLbl="parChTrans1D2" presStyleIdx="1" presStyleCnt="2"/>
      <dgm:spPr/>
    </dgm:pt>
    <dgm:pt modelId="{45383A92-3E56-46BE-AA2E-F66F8AE12439}" type="pres">
      <dgm:prSet presAssocID="{A8B4BDFE-427F-4181-84CA-21361C6D6056}" presName="hierRoot2" presStyleCnt="0">
        <dgm:presLayoutVars>
          <dgm:hierBranch val="init"/>
        </dgm:presLayoutVars>
      </dgm:prSet>
      <dgm:spPr/>
    </dgm:pt>
    <dgm:pt modelId="{A0935C7E-5BD8-4B3B-B30B-ED1CCB1B4211}" type="pres">
      <dgm:prSet presAssocID="{A8B4BDFE-427F-4181-84CA-21361C6D6056}" presName="rootComposite" presStyleCnt="0"/>
      <dgm:spPr/>
    </dgm:pt>
    <dgm:pt modelId="{24C5318C-B38B-48F9-BB9E-D875A1B4B411}" type="pres">
      <dgm:prSet presAssocID="{A8B4BDFE-427F-4181-84CA-21361C6D6056}" presName="rootText" presStyleLbl="node1" presStyleIdx="4" presStyleCnt="7">
        <dgm:presLayoutVars>
          <dgm:chMax/>
          <dgm:chPref val="3"/>
        </dgm:presLayoutVars>
      </dgm:prSet>
      <dgm:spPr/>
    </dgm:pt>
    <dgm:pt modelId="{90FCB67A-73F3-4C0E-A7D3-041C5F36E286}" type="pres">
      <dgm:prSet presAssocID="{A8B4BDFE-427F-4181-84CA-21361C6D6056}" presName="titleText2" presStyleLbl="fgAcc1" presStyleIdx="4" presStyleCnt="7" custScaleX="98580" custScaleY="92933">
        <dgm:presLayoutVars>
          <dgm:chMax val="0"/>
          <dgm:chPref val="0"/>
        </dgm:presLayoutVars>
      </dgm:prSet>
      <dgm:spPr/>
    </dgm:pt>
    <dgm:pt modelId="{2DED691D-9129-4C2E-89F5-02BE5C07F2B0}" type="pres">
      <dgm:prSet presAssocID="{A8B4BDFE-427F-4181-84CA-21361C6D6056}" presName="rootConnector" presStyleLbl="node2" presStyleIdx="0" presStyleCnt="0"/>
      <dgm:spPr/>
    </dgm:pt>
    <dgm:pt modelId="{314E6CD9-7ACD-4926-9976-BC07302BF421}" type="pres">
      <dgm:prSet presAssocID="{A8B4BDFE-427F-4181-84CA-21361C6D6056}" presName="hierChild4" presStyleCnt="0"/>
      <dgm:spPr/>
    </dgm:pt>
    <dgm:pt modelId="{36DA00DC-7C07-4951-886A-BECDACB5A1F8}" type="pres">
      <dgm:prSet presAssocID="{E92A8584-47C4-443F-A155-9D510CF33218}" presName="Name37" presStyleLbl="parChTrans1D3" presStyleIdx="3" presStyleCnt="5"/>
      <dgm:spPr/>
    </dgm:pt>
    <dgm:pt modelId="{95AC76A6-8963-4581-8985-A38247BC80C8}" type="pres">
      <dgm:prSet presAssocID="{E4007025-2925-4499-A86E-B7348DF3318C}" presName="hierRoot2" presStyleCnt="0">
        <dgm:presLayoutVars>
          <dgm:hierBranch val="init"/>
        </dgm:presLayoutVars>
      </dgm:prSet>
      <dgm:spPr/>
    </dgm:pt>
    <dgm:pt modelId="{3067CB9E-F69E-4503-8DED-B5474A3E1B6C}" type="pres">
      <dgm:prSet presAssocID="{E4007025-2925-4499-A86E-B7348DF3318C}" presName="rootComposite" presStyleCnt="0"/>
      <dgm:spPr/>
    </dgm:pt>
    <dgm:pt modelId="{5E2CA6AB-E92A-485B-B45C-3AE5CAF1ECA7}" type="pres">
      <dgm:prSet presAssocID="{E4007025-2925-4499-A86E-B7348DF3318C}" presName="rootText" presStyleLbl="node1" presStyleIdx="5" presStyleCnt="7">
        <dgm:presLayoutVars>
          <dgm:chMax/>
          <dgm:chPref val="3"/>
        </dgm:presLayoutVars>
      </dgm:prSet>
      <dgm:spPr/>
    </dgm:pt>
    <dgm:pt modelId="{15524FFD-641C-4AF7-9B4C-FFBC9297BA87}" type="pres">
      <dgm:prSet presAssocID="{E4007025-2925-4499-A86E-B7348DF3318C}" presName="titleText2" presStyleLbl="fgAcc1" presStyleIdx="5" presStyleCnt="7" custScaleX="98580" custScaleY="92933" custLinFactNeighborX="3656">
        <dgm:presLayoutVars>
          <dgm:chMax val="0"/>
          <dgm:chPref val="0"/>
        </dgm:presLayoutVars>
      </dgm:prSet>
      <dgm:spPr/>
    </dgm:pt>
    <dgm:pt modelId="{999B8596-3B68-48AC-B54B-7B9D911DE8F2}" type="pres">
      <dgm:prSet presAssocID="{E4007025-2925-4499-A86E-B7348DF3318C}" presName="rootConnector" presStyleLbl="node3" presStyleIdx="0" presStyleCnt="0"/>
      <dgm:spPr/>
    </dgm:pt>
    <dgm:pt modelId="{36B54312-1640-4701-B246-0A4DBD3B26BC}" type="pres">
      <dgm:prSet presAssocID="{E4007025-2925-4499-A86E-B7348DF3318C}" presName="hierChild4" presStyleCnt="0"/>
      <dgm:spPr/>
    </dgm:pt>
    <dgm:pt modelId="{66D827EC-472C-4980-9AFF-D071FA7CF836}" type="pres">
      <dgm:prSet presAssocID="{E4007025-2925-4499-A86E-B7348DF3318C}" presName="hierChild5" presStyleCnt="0"/>
      <dgm:spPr/>
    </dgm:pt>
    <dgm:pt modelId="{5655635A-94A0-45C4-BAE2-266EE18F72D5}" type="pres">
      <dgm:prSet presAssocID="{8C1BA6FB-AB0D-4601-815A-A58395631C6B}" presName="Name37" presStyleLbl="parChTrans1D3" presStyleIdx="4" presStyleCnt="5"/>
      <dgm:spPr/>
    </dgm:pt>
    <dgm:pt modelId="{C4577E0D-CB8A-40EE-B8A2-F3B58117533C}" type="pres">
      <dgm:prSet presAssocID="{85E74449-1352-4DEF-A071-313C6E0F4DEF}" presName="hierRoot2" presStyleCnt="0">
        <dgm:presLayoutVars>
          <dgm:hierBranch val="init"/>
        </dgm:presLayoutVars>
      </dgm:prSet>
      <dgm:spPr/>
    </dgm:pt>
    <dgm:pt modelId="{814D169E-B7CD-49BE-BC2C-91950F5211B5}" type="pres">
      <dgm:prSet presAssocID="{85E74449-1352-4DEF-A071-313C6E0F4DEF}" presName="rootComposite" presStyleCnt="0"/>
      <dgm:spPr/>
    </dgm:pt>
    <dgm:pt modelId="{EA78AFBA-FEF4-4CE3-9C42-3AFFFD5DFC70}" type="pres">
      <dgm:prSet presAssocID="{85E74449-1352-4DEF-A071-313C6E0F4DEF}" presName="rootText" presStyleLbl="node1" presStyleIdx="6" presStyleCnt="7">
        <dgm:presLayoutVars>
          <dgm:chMax/>
          <dgm:chPref val="3"/>
        </dgm:presLayoutVars>
      </dgm:prSet>
      <dgm:spPr/>
    </dgm:pt>
    <dgm:pt modelId="{2DE76596-9AE0-4834-8098-1CBCDE02F133}" type="pres">
      <dgm:prSet presAssocID="{85E74449-1352-4DEF-A071-313C6E0F4DEF}" presName="titleText2" presStyleLbl="fgAcc1" presStyleIdx="6" presStyleCnt="7" custScaleX="98580" custScaleY="92933" custLinFactNeighborX="3595" custLinFactNeighborY="-4805">
        <dgm:presLayoutVars>
          <dgm:chMax val="0"/>
          <dgm:chPref val="0"/>
        </dgm:presLayoutVars>
      </dgm:prSet>
      <dgm:spPr/>
    </dgm:pt>
    <dgm:pt modelId="{B02A0CDA-F066-4803-889B-E05FAE13915A}" type="pres">
      <dgm:prSet presAssocID="{85E74449-1352-4DEF-A071-313C6E0F4DEF}" presName="rootConnector" presStyleLbl="node3" presStyleIdx="0" presStyleCnt="0"/>
      <dgm:spPr/>
    </dgm:pt>
    <dgm:pt modelId="{A0712C8F-D070-4330-8067-1287DE10A331}" type="pres">
      <dgm:prSet presAssocID="{85E74449-1352-4DEF-A071-313C6E0F4DEF}" presName="hierChild4" presStyleCnt="0"/>
      <dgm:spPr/>
    </dgm:pt>
    <dgm:pt modelId="{79A43AD1-B5D6-4E04-B189-5CD361324491}" type="pres">
      <dgm:prSet presAssocID="{85E74449-1352-4DEF-A071-313C6E0F4DEF}" presName="hierChild5" presStyleCnt="0"/>
      <dgm:spPr/>
    </dgm:pt>
    <dgm:pt modelId="{7D0C2762-D2CC-4557-B0E7-39FA3BDE54CF}" type="pres">
      <dgm:prSet presAssocID="{A8B4BDFE-427F-4181-84CA-21361C6D6056}" presName="hierChild5" presStyleCnt="0"/>
      <dgm:spPr/>
    </dgm:pt>
    <dgm:pt modelId="{DB233C8B-110C-406B-A263-3044897309BD}" type="pres">
      <dgm:prSet presAssocID="{9DC50819-AF5A-4E64-90A1-726BA2E2FE93}" presName="hierChild3" presStyleCnt="0"/>
      <dgm:spPr/>
    </dgm:pt>
  </dgm:ptLst>
  <dgm:cxnLst>
    <dgm:cxn modelId="{C3CBD203-1C26-4536-ADC3-29B3F4587DCC}" type="presOf" srcId="{32CD3378-75D7-4E6D-A0C3-09C686AD78A5}" destId="{84F2011A-AD1E-4957-9A80-8316C39B013B}" srcOrd="0" destOrd="0" presId="urn:microsoft.com/office/officeart/2008/layout/NameandTitleOrganizationalChart"/>
    <dgm:cxn modelId="{D285780F-75F0-4A14-BE97-A6024A0DA993}" type="presOf" srcId="{8C1BA6FB-AB0D-4601-815A-A58395631C6B}" destId="{5655635A-94A0-45C4-BAE2-266EE18F72D5}" srcOrd="0" destOrd="0" presId="urn:microsoft.com/office/officeart/2008/layout/NameandTitleOrganizationalChart"/>
    <dgm:cxn modelId="{3D38FB13-A26C-4AFC-AA95-B623E24630B5}" type="presOf" srcId="{6EA48F3A-6BA7-49F3-87E8-EC5C0B2522C0}" destId="{614D426C-BB0E-478C-940B-CAB34C45F192}" srcOrd="0" destOrd="0" presId="urn:microsoft.com/office/officeart/2008/layout/NameandTitleOrganizationalChart"/>
    <dgm:cxn modelId="{66A7BE15-3AB6-443F-B9A4-B334F0F2A01B}" type="presOf" srcId="{85E74449-1352-4DEF-A071-313C6E0F4DEF}" destId="{EA78AFBA-FEF4-4CE3-9C42-3AFFFD5DFC70}" srcOrd="0" destOrd="0" presId="urn:microsoft.com/office/officeart/2008/layout/NameandTitleOrganizationalChart"/>
    <dgm:cxn modelId="{8FA1B218-D104-45DE-9E5A-42FFF7A07C0A}" srcId="{4B8DEA04-2EFE-47DE-B8F1-DF63EDEFDFDA}" destId="{C9E2485D-9910-43EA-8010-2D21F759D815}" srcOrd="2" destOrd="0" parTransId="{6EA48F3A-6BA7-49F3-87E8-EC5C0B2522C0}" sibTransId="{DBCC0F42-BCE1-4910-9538-3B1DE036AEC8}"/>
    <dgm:cxn modelId="{AF9FF019-AA31-4871-95DC-51F217A6E6D9}" srcId="{9DC50819-AF5A-4E64-90A1-726BA2E2FE93}" destId="{A8B4BDFE-427F-4181-84CA-21361C6D6056}" srcOrd="1" destOrd="0" parTransId="{2BB392EF-E662-450D-870E-A4231E8D131B}" sibTransId="{D42C98A3-4734-460F-9FB4-ABAC74C07C3F}"/>
    <dgm:cxn modelId="{5B86AD1E-E43F-4055-A8A1-96AEE10A6213}" srcId="{9DC50819-AF5A-4E64-90A1-726BA2E2FE93}" destId="{4B8DEA04-2EFE-47DE-B8F1-DF63EDEFDFDA}" srcOrd="0" destOrd="0" parTransId="{F06F13EB-2289-4BD4-BFD1-6B99839CC07D}" sibTransId="{42666F67-95DD-45F1-BC74-E0364F197320}"/>
    <dgm:cxn modelId="{41DA7C27-EA93-4F44-A86F-48A806350F81}" srcId="{4B8DEA04-2EFE-47DE-B8F1-DF63EDEFDFDA}" destId="{71C49C56-B13B-4C82-BBF1-8898E5DAF6C2}" srcOrd="0" destOrd="0" parTransId="{32CD3378-75D7-4E6D-A0C3-09C686AD78A5}" sibTransId="{54536847-4967-476D-81FF-2E808FFD6DDC}"/>
    <dgm:cxn modelId="{0E697E2B-6671-4D19-B168-590559BEABE8}" type="presOf" srcId="{2BB392EF-E662-450D-870E-A4231E8D131B}" destId="{27B962B2-6138-4B55-87DB-30FA0DE5442B}" srcOrd="0" destOrd="0" presId="urn:microsoft.com/office/officeart/2008/layout/NameandTitleOrganizationalChart"/>
    <dgm:cxn modelId="{9449FA30-4774-4B62-BE16-AADBBB78E4E3}" type="presOf" srcId="{71C49C56-B13B-4C82-BBF1-8898E5DAF6C2}" destId="{4F7EEBBE-0F9A-49DC-9B41-CAA9919CBB11}" srcOrd="1" destOrd="0" presId="urn:microsoft.com/office/officeart/2008/layout/NameandTitleOrganizationalChart"/>
    <dgm:cxn modelId="{29F9DB3D-C721-4FD9-8FB4-CCD60193CE16}" type="presOf" srcId="{E4007025-2925-4499-A86E-B7348DF3318C}" destId="{5E2CA6AB-E92A-485B-B45C-3AE5CAF1ECA7}" srcOrd="0" destOrd="0" presId="urn:microsoft.com/office/officeart/2008/layout/NameandTitleOrganizationalChart"/>
    <dgm:cxn modelId="{16AADC40-27E4-4716-91AE-6AF97D32A415}" type="presOf" srcId="{98BD572B-E0E0-424D-B387-1AC8114227AE}" destId="{CAFA9BA4-2661-4418-98FC-58C0D4D09E09}" srcOrd="0" destOrd="0" presId="urn:microsoft.com/office/officeart/2008/layout/NameandTitleOrganizationalChart"/>
    <dgm:cxn modelId="{9282A341-B294-4340-8939-BCAAF83C7817}" type="presOf" srcId="{BE5DA661-5069-4421-953B-52921DBB9185}" destId="{2DE76596-9AE0-4834-8098-1CBCDE02F133}" srcOrd="0" destOrd="0" presId="urn:microsoft.com/office/officeart/2008/layout/NameandTitleOrganizationalChart"/>
    <dgm:cxn modelId="{1AD8EC69-0212-404E-82F1-A3A0E173850C}" type="presOf" srcId="{E92A8584-47C4-443F-A155-9D510CF33218}" destId="{36DA00DC-7C07-4951-886A-BECDACB5A1F8}" srcOrd="0" destOrd="0" presId="urn:microsoft.com/office/officeart/2008/layout/NameandTitleOrganizationalChart"/>
    <dgm:cxn modelId="{88EE8B50-50A8-447C-A865-81AFC1429BE7}" type="presOf" srcId="{4B8DEA04-2EFE-47DE-B8F1-DF63EDEFDFDA}" destId="{4552B71C-14F5-4A5A-A19E-70788FAE5538}" srcOrd="0" destOrd="0" presId="urn:microsoft.com/office/officeart/2008/layout/NameandTitleOrganizationalChart"/>
    <dgm:cxn modelId="{6216E970-CE94-4F6C-8973-8DB09F30BFDA}" type="presOf" srcId="{C7A588E1-B5B8-4682-AA23-46544C7D59E4}" destId="{4C35FDD4-C8A1-4082-AE15-4AFF99EED36A}" srcOrd="0" destOrd="0" presId="urn:microsoft.com/office/officeart/2008/layout/NameandTitleOrganizationalChart"/>
    <dgm:cxn modelId="{D6113971-00D3-4958-B1F0-D796298FD338}" type="presOf" srcId="{342B4BF6-ECD5-41D8-B36B-8143BF420292}" destId="{EABEAC8E-5D0E-43F9-954D-28BFFC0FDDD9}" srcOrd="0" destOrd="0" presId="urn:microsoft.com/office/officeart/2008/layout/NameandTitleOrganizationalChart"/>
    <dgm:cxn modelId="{EEB4B575-2A7E-4D04-8971-3EA9C8AB6732}" type="presOf" srcId="{C9E2485D-9910-43EA-8010-2D21F759D815}" destId="{47985D2D-36ED-442D-BF41-6BE343A1B470}" srcOrd="1" destOrd="0" presId="urn:microsoft.com/office/officeart/2008/layout/NameandTitleOrganizationalChart"/>
    <dgm:cxn modelId="{C2543B56-FDA6-45B2-8E27-60F3CCCE9D4E}" type="presOf" srcId="{85E74449-1352-4DEF-A071-313C6E0F4DEF}" destId="{B02A0CDA-F066-4803-889B-E05FAE13915A}" srcOrd="1" destOrd="0" presId="urn:microsoft.com/office/officeart/2008/layout/NameandTitleOrganizationalChart"/>
    <dgm:cxn modelId="{E4CF8479-85D6-49D2-B0F1-AF573301C60F}" type="presOf" srcId="{E507F8EF-3384-430C-96B4-9D015D7DC172}" destId="{15524FFD-641C-4AF7-9B4C-FFBC9297BA87}" srcOrd="0" destOrd="0" presId="urn:microsoft.com/office/officeart/2008/layout/NameandTitleOrganizationalChart"/>
    <dgm:cxn modelId="{F969857B-3C14-464D-8CBF-4FB142B36E7F}" type="presOf" srcId="{A8B4BDFE-427F-4181-84CA-21361C6D6056}" destId="{24C5318C-B38B-48F9-BB9E-D875A1B4B411}" srcOrd="0" destOrd="0" presId="urn:microsoft.com/office/officeart/2008/layout/NameandTitleOrganizationalChart"/>
    <dgm:cxn modelId="{FE1FB18E-E69F-4DE8-ADCE-3DD3A809E231}" type="presOf" srcId="{F06F13EB-2289-4BD4-BFD1-6B99839CC07D}" destId="{BA7AB8DA-140B-42A2-BF89-2CFA059BDD03}" srcOrd="0" destOrd="0" presId="urn:microsoft.com/office/officeart/2008/layout/NameandTitleOrganizationalChart"/>
    <dgm:cxn modelId="{63163D93-CCED-4D9D-906D-F3C028BA95A3}" srcId="{4B8DEA04-2EFE-47DE-B8F1-DF63EDEFDFDA}" destId="{342B4BF6-ECD5-41D8-B36B-8143BF420292}" srcOrd="1" destOrd="0" parTransId="{C7A588E1-B5B8-4682-AA23-46544C7D59E4}" sibTransId="{98BD572B-E0E0-424D-B387-1AC8114227AE}"/>
    <dgm:cxn modelId="{34ADE093-D98A-48C7-ACDE-6A2E856F4F2D}" type="presOf" srcId="{DBCC0F42-BCE1-4910-9538-3B1DE036AEC8}" destId="{59F96AB8-53B9-473A-B01A-6FA907127A1A}" srcOrd="0" destOrd="0" presId="urn:microsoft.com/office/officeart/2008/layout/NameandTitleOrganizationalChart"/>
    <dgm:cxn modelId="{C63B1F99-978F-4763-ACEF-281F7BB10721}" type="presOf" srcId="{9DC50819-AF5A-4E64-90A1-726BA2E2FE93}" destId="{408D85D9-02AD-4368-B8BC-EE367A347134}" srcOrd="0" destOrd="0" presId="urn:microsoft.com/office/officeart/2008/layout/NameandTitleOrganizationalChart"/>
    <dgm:cxn modelId="{79C65799-D48A-4DCF-A458-1B9D619D26AE}" type="presOf" srcId="{A8B4BDFE-427F-4181-84CA-21361C6D6056}" destId="{2DED691D-9129-4C2E-89F5-02BE5C07F2B0}" srcOrd="1" destOrd="0" presId="urn:microsoft.com/office/officeart/2008/layout/NameandTitleOrganizationalChart"/>
    <dgm:cxn modelId="{BF9C599C-49A0-48AE-990E-D26ECB2BB734}" type="presOf" srcId="{71C49C56-B13B-4C82-BBF1-8898E5DAF6C2}" destId="{87B25F42-3F76-483E-87BA-200270755822}" srcOrd="0" destOrd="0" presId="urn:microsoft.com/office/officeart/2008/layout/NameandTitleOrganizationalChart"/>
    <dgm:cxn modelId="{C3EC4A9E-6800-4E82-970E-02420B609B96}" srcId="{A8B4BDFE-427F-4181-84CA-21361C6D6056}" destId="{85E74449-1352-4DEF-A071-313C6E0F4DEF}" srcOrd="1" destOrd="0" parTransId="{8C1BA6FB-AB0D-4601-815A-A58395631C6B}" sibTransId="{BE5DA661-5069-4421-953B-52921DBB9185}"/>
    <dgm:cxn modelId="{404432A7-D7AA-4FE9-9D50-65D4B0D148E4}" type="presOf" srcId="{9DC50819-AF5A-4E64-90A1-726BA2E2FE93}" destId="{44FD3BBF-B778-4D48-9EC8-F6A17EA84A48}" srcOrd="1" destOrd="0" presId="urn:microsoft.com/office/officeart/2008/layout/NameandTitleOrganizationalChart"/>
    <dgm:cxn modelId="{7256B5AA-C805-4042-91E6-085F24E0FAFB}" type="presOf" srcId="{E4007025-2925-4499-A86E-B7348DF3318C}" destId="{999B8596-3B68-48AC-B54B-7B9D911DE8F2}" srcOrd="1" destOrd="0" presId="urn:microsoft.com/office/officeart/2008/layout/NameandTitleOrganizationalChart"/>
    <dgm:cxn modelId="{264FB8AF-37F0-4C38-931F-F73D8B469001}" srcId="{A8B4BDFE-427F-4181-84CA-21361C6D6056}" destId="{E4007025-2925-4499-A86E-B7348DF3318C}" srcOrd="0" destOrd="0" parTransId="{E92A8584-47C4-443F-A155-9D510CF33218}" sibTransId="{E507F8EF-3384-430C-96B4-9D015D7DC172}"/>
    <dgm:cxn modelId="{C09FC7D1-0B25-4D84-8D39-D917EB663FBF}" srcId="{24B05272-9D95-4B50-9040-6B4D1B87A4BF}" destId="{9DC50819-AF5A-4E64-90A1-726BA2E2FE93}" srcOrd="0" destOrd="0" parTransId="{5127CCB8-EA89-4EA2-AD36-12A4219635C0}" sibTransId="{E386BCD0-A0D5-4818-890F-F9B38F8F3E1A}"/>
    <dgm:cxn modelId="{586E9FD8-3A91-44AE-8C2D-0C423045433C}" type="presOf" srcId="{342B4BF6-ECD5-41D8-B36B-8143BF420292}" destId="{D8677741-3270-4308-8CC1-7353C66A045E}" srcOrd="1" destOrd="0" presId="urn:microsoft.com/office/officeart/2008/layout/NameandTitleOrganizationalChart"/>
    <dgm:cxn modelId="{32B5DAD8-33EA-4B4C-ACFA-A82CF8200ACB}" type="presOf" srcId="{24B05272-9D95-4B50-9040-6B4D1B87A4BF}" destId="{3F236F40-D67A-4204-8E5E-E3B9D999C97E}" srcOrd="0" destOrd="0" presId="urn:microsoft.com/office/officeart/2008/layout/NameandTitleOrganizationalChart"/>
    <dgm:cxn modelId="{132AE7EC-0435-41C5-A35F-B4D413BA4D3D}" type="presOf" srcId="{4B8DEA04-2EFE-47DE-B8F1-DF63EDEFDFDA}" destId="{7879356D-6ACB-4630-A468-0644BC9E842A}" srcOrd="1" destOrd="0" presId="urn:microsoft.com/office/officeart/2008/layout/NameandTitleOrganizationalChart"/>
    <dgm:cxn modelId="{D91EBBF2-DDF0-49AA-82F9-FF99B4D7E1C2}" type="presOf" srcId="{54536847-4967-476D-81FF-2E808FFD6DDC}" destId="{9900AC7B-41A6-488E-9E35-45819CBB34E5}" srcOrd="0" destOrd="0" presId="urn:microsoft.com/office/officeart/2008/layout/NameandTitleOrganizationalChart"/>
    <dgm:cxn modelId="{F45DACF3-5704-4706-A551-2DFF6FE6FE56}" type="presOf" srcId="{C9E2485D-9910-43EA-8010-2D21F759D815}" destId="{064894FE-1D38-4A3C-B07D-C726187DA019}" srcOrd="0" destOrd="0" presId="urn:microsoft.com/office/officeart/2008/layout/NameandTitleOrganizationalChart"/>
    <dgm:cxn modelId="{42B13BF9-6E2C-406E-A414-737A5085E873}" type="presOf" srcId="{42666F67-95DD-45F1-BC74-E0364F197320}" destId="{76052F96-CCE0-4BFE-8C73-1A25A45E7677}" srcOrd="0" destOrd="0" presId="urn:microsoft.com/office/officeart/2008/layout/NameandTitleOrganizationalChart"/>
    <dgm:cxn modelId="{E9C2A4F9-BEE3-4E51-93CF-737A26960E5E}" type="presOf" srcId="{E386BCD0-A0D5-4818-890F-F9B38F8F3E1A}" destId="{BD1ACCEE-C47F-4C08-B249-2D1598CB613E}" srcOrd="0" destOrd="0" presId="urn:microsoft.com/office/officeart/2008/layout/NameandTitleOrganizationalChart"/>
    <dgm:cxn modelId="{BC327EFA-A800-479D-99D6-3525248C1580}" type="presOf" srcId="{D42C98A3-4734-460F-9FB4-ABAC74C07C3F}" destId="{90FCB67A-73F3-4C0E-A7D3-041C5F36E286}" srcOrd="0" destOrd="0" presId="urn:microsoft.com/office/officeart/2008/layout/NameandTitleOrganizationalChart"/>
    <dgm:cxn modelId="{0418E3AA-1687-4A70-8D39-A88A8446A5EC}" type="presParOf" srcId="{3F236F40-D67A-4204-8E5E-E3B9D999C97E}" destId="{A3EE18BC-DCFC-4953-88DB-DD3CCABB4CF2}" srcOrd="0" destOrd="0" presId="urn:microsoft.com/office/officeart/2008/layout/NameandTitleOrganizationalChart"/>
    <dgm:cxn modelId="{8D93F491-94A7-4538-8599-60715C2199B1}" type="presParOf" srcId="{A3EE18BC-DCFC-4953-88DB-DD3CCABB4CF2}" destId="{0A1A440D-D6C5-4810-8848-0B34471559DA}" srcOrd="0" destOrd="0" presId="urn:microsoft.com/office/officeart/2008/layout/NameandTitleOrganizationalChart"/>
    <dgm:cxn modelId="{96DA7897-F47E-4A56-BC2D-193DF7E8705F}" type="presParOf" srcId="{0A1A440D-D6C5-4810-8848-0B34471559DA}" destId="{408D85D9-02AD-4368-B8BC-EE367A347134}" srcOrd="0" destOrd="0" presId="urn:microsoft.com/office/officeart/2008/layout/NameandTitleOrganizationalChart"/>
    <dgm:cxn modelId="{8E21CF64-1435-4EF8-B9B2-8B168DDC0028}" type="presParOf" srcId="{0A1A440D-D6C5-4810-8848-0B34471559DA}" destId="{BD1ACCEE-C47F-4C08-B249-2D1598CB613E}" srcOrd="1" destOrd="0" presId="urn:microsoft.com/office/officeart/2008/layout/NameandTitleOrganizationalChart"/>
    <dgm:cxn modelId="{7BAEF13F-8B0F-40F9-A0C5-94DF20BD922C}" type="presParOf" srcId="{0A1A440D-D6C5-4810-8848-0B34471559DA}" destId="{44FD3BBF-B778-4D48-9EC8-F6A17EA84A48}" srcOrd="2" destOrd="0" presId="urn:microsoft.com/office/officeart/2008/layout/NameandTitleOrganizationalChart"/>
    <dgm:cxn modelId="{CD2C1F42-40D3-46F5-A0CF-9B290DEC9FCE}" type="presParOf" srcId="{A3EE18BC-DCFC-4953-88DB-DD3CCABB4CF2}" destId="{AC2949E0-A734-4B73-9CC6-70E1C01E3A11}" srcOrd="1" destOrd="0" presId="urn:microsoft.com/office/officeart/2008/layout/NameandTitleOrganizationalChart"/>
    <dgm:cxn modelId="{360F4E7C-C984-4F36-9B11-696DBFFF1053}" type="presParOf" srcId="{AC2949E0-A734-4B73-9CC6-70E1C01E3A11}" destId="{BA7AB8DA-140B-42A2-BF89-2CFA059BDD03}" srcOrd="0" destOrd="0" presId="urn:microsoft.com/office/officeart/2008/layout/NameandTitleOrganizationalChart"/>
    <dgm:cxn modelId="{48C58D91-8DD2-48C2-8943-1A2F56F5A910}" type="presParOf" srcId="{AC2949E0-A734-4B73-9CC6-70E1C01E3A11}" destId="{A8487175-3F6D-4458-9D4A-35CAFE417CCB}" srcOrd="1" destOrd="0" presId="urn:microsoft.com/office/officeart/2008/layout/NameandTitleOrganizationalChart"/>
    <dgm:cxn modelId="{A11A476F-956D-40CA-93B5-C858A833C476}" type="presParOf" srcId="{A8487175-3F6D-4458-9D4A-35CAFE417CCB}" destId="{BA87ED57-3A6D-4065-8120-824D579B0A88}" srcOrd="0" destOrd="0" presId="urn:microsoft.com/office/officeart/2008/layout/NameandTitleOrganizationalChart"/>
    <dgm:cxn modelId="{CE8D406A-34CF-42DE-811C-15C0B0688DFC}" type="presParOf" srcId="{BA87ED57-3A6D-4065-8120-824D579B0A88}" destId="{4552B71C-14F5-4A5A-A19E-70788FAE5538}" srcOrd="0" destOrd="0" presId="urn:microsoft.com/office/officeart/2008/layout/NameandTitleOrganizationalChart"/>
    <dgm:cxn modelId="{1B419CDB-C5CA-43D7-85C3-242F4E3DF409}" type="presParOf" srcId="{BA87ED57-3A6D-4065-8120-824D579B0A88}" destId="{76052F96-CCE0-4BFE-8C73-1A25A45E7677}" srcOrd="1" destOrd="0" presId="urn:microsoft.com/office/officeart/2008/layout/NameandTitleOrganizationalChart"/>
    <dgm:cxn modelId="{B361EF02-2ABE-47DE-8E6E-827A4F64B04A}" type="presParOf" srcId="{BA87ED57-3A6D-4065-8120-824D579B0A88}" destId="{7879356D-6ACB-4630-A468-0644BC9E842A}" srcOrd="2" destOrd="0" presId="urn:microsoft.com/office/officeart/2008/layout/NameandTitleOrganizationalChart"/>
    <dgm:cxn modelId="{1F7DB88E-8E49-42C4-99D9-39CCA2DE0EE1}" type="presParOf" srcId="{A8487175-3F6D-4458-9D4A-35CAFE417CCB}" destId="{AE2EF617-333A-4F9F-A905-DA3E880DD865}" srcOrd="1" destOrd="0" presId="urn:microsoft.com/office/officeart/2008/layout/NameandTitleOrganizationalChart"/>
    <dgm:cxn modelId="{6CD7D7B8-E562-4A64-9C1A-B48BEAC0162A}" type="presParOf" srcId="{AE2EF617-333A-4F9F-A905-DA3E880DD865}" destId="{84F2011A-AD1E-4957-9A80-8316C39B013B}" srcOrd="0" destOrd="0" presId="urn:microsoft.com/office/officeart/2008/layout/NameandTitleOrganizationalChart"/>
    <dgm:cxn modelId="{019F9670-4DFD-4B07-8D8A-DB819289AD3E}" type="presParOf" srcId="{AE2EF617-333A-4F9F-A905-DA3E880DD865}" destId="{01D3E2BA-79F2-4D99-A9FA-7C700CFF2CDA}" srcOrd="1" destOrd="0" presId="urn:microsoft.com/office/officeart/2008/layout/NameandTitleOrganizationalChart"/>
    <dgm:cxn modelId="{9A718CC8-D676-4259-B264-B2D061E5B053}" type="presParOf" srcId="{01D3E2BA-79F2-4D99-A9FA-7C700CFF2CDA}" destId="{8C42478A-FBBE-4EA4-A636-C3ABD5C4A941}" srcOrd="0" destOrd="0" presId="urn:microsoft.com/office/officeart/2008/layout/NameandTitleOrganizationalChart"/>
    <dgm:cxn modelId="{01DD08D4-4C67-431A-AF1B-6616403149BA}" type="presParOf" srcId="{8C42478A-FBBE-4EA4-A636-C3ABD5C4A941}" destId="{87B25F42-3F76-483E-87BA-200270755822}" srcOrd="0" destOrd="0" presId="urn:microsoft.com/office/officeart/2008/layout/NameandTitleOrganizationalChart"/>
    <dgm:cxn modelId="{92E0C44E-4493-4E4D-85CA-4CAB38FE4B8F}" type="presParOf" srcId="{8C42478A-FBBE-4EA4-A636-C3ABD5C4A941}" destId="{9900AC7B-41A6-488E-9E35-45819CBB34E5}" srcOrd="1" destOrd="0" presId="urn:microsoft.com/office/officeart/2008/layout/NameandTitleOrganizationalChart"/>
    <dgm:cxn modelId="{7148C2C2-7C86-4532-BA09-36ABD7314D93}" type="presParOf" srcId="{8C42478A-FBBE-4EA4-A636-C3ABD5C4A941}" destId="{4F7EEBBE-0F9A-49DC-9B41-CAA9919CBB11}" srcOrd="2" destOrd="0" presId="urn:microsoft.com/office/officeart/2008/layout/NameandTitleOrganizationalChart"/>
    <dgm:cxn modelId="{01E77A8F-FB6A-4F45-A503-A3F994A150A6}" type="presParOf" srcId="{01D3E2BA-79F2-4D99-A9FA-7C700CFF2CDA}" destId="{5BA00F65-32BD-4087-B0B4-520CEB681BCA}" srcOrd="1" destOrd="0" presId="urn:microsoft.com/office/officeart/2008/layout/NameandTitleOrganizationalChart"/>
    <dgm:cxn modelId="{3D000F4A-B62A-4C65-85EC-4522431358F2}" type="presParOf" srcId="{01D3E2BA-79F2-4D99-A9FA-7C700CFF2CDA}" destId="{23DD1332-4600-465F-98B8-0004CD7A6C8B}" srcOrd="2" destOrd="0" presId="urn:microsoft.com/office/officeart/2008/layout/NameandTitleOrganizationalChart"/>
    <dgm:cxn modelId="{60EF1C15-E953-49E2-9D19-61E6173FCA5A}" type="presParOf" srcId="{AE2EF617-333A-4F9F-A905-DA3E880DD865}" destId="{4C35FDD4-C8A1-4082-AE15-4AFF99EED36A}" srcOrd="2" destOrd="0" presId="urn:microsoft.com/office/officeart/2008/layout/NameandTitleOrganizationalChart"/>
    <dgm:cxn modelId="{D4D577F0-DBAE-490C-BC9F-F73DA3945C87}" type="presParOf" srcId="{AE2EF617-333A-4F9F-A905-DA3E880DD865}" destId="{5F3EDB9A-4079-4F72-92CB-12091CF3877A}" srcOrd="3" destOrd="0" presId="urn:microsoft.com/office/officeart/2008/layout/NameandTitleOrganizationalChart"/>
    <dgm:cxn modelId="{B482CE97-B4DF-4242-B5F3-8382A98B69C6}" type="presParOf" srcId="{5F3EDB9A-4079-4F72-92CB-12091CF3877A}" destId="{E00DCEB8-21C8-4B0F-92D3-5C428CD905C0}" srcOrd="0" destOrd="0" presId="urn:microsoft.com/office/officeart/2008/layout/NameandTitleOrganizationalChart"/>
    <dgm:cxn modelId="{F7A26369-6B03-4F83-864D-A877198B811B}" type="presParOf" srcId="{E00DCEB8-21C8-4B0F-92D3-5C428CD905C0}" destId="{EABEAC8E-5D0E-43F9-954D-28BFFC0FDDD9}" srcOrd="0" destOrd="0" presId="urn:microsoft.com/office/officeart/2008/layout/NameandTitleOrganizationalChart"/>
    <dgm:cxn modelId="{555AD748-714C-4B4A-B699-54456FA4F530}" type="presParOf" srcId="{E00DCEB8-21C8-4B0F-92D3-5C428CD905C0}" destId="{CAFA9BA4-2661-4418-98FC-58C0D4D09E09}" srcOrd="1" destOrd="0" presId="urn:microsoft.com/office/officeart/2008/layout/NameandTitleOrganizationalChart"/>
    <dgm:cxn modelId="{41E82AF7-2C18-46EF-9AE9-925D2E54A830}" type="presParOf" srcId="{E00DCEB8-21C8-4B0F-92D3-5C428CD905C0}" destId="{D8677741-3270-4308-8CC1-7353C66A045E}" srcOrd="2" destOrd="0" presId="urn:microsoft.com/office/officeart/2008/layout/NameandTitleOrganizationalChart"/>
    <dgm:cxn modelId="{7B86295F-169A-4ECF-B72F-A76DEB426BA7}" type="presParOf" srcId="{5F3EDB9A-4079-4F72-92CB-12091CF3877A}" destId="{6BB16474-97EF-479C-B2E2-B683AB0D7BA3}" srcOrd="1" destOrd="0" presId="urn:microsoft.com/office/officeart/2008/layout/NameandTitleOrganizationalChart"/>
    <dgm:cxn modelId="{124D141D-AF91-410D-B24C-0E0BB76DE5AC}" type="presParOf" srcId="{5F3EDB9A-4079-4F72-92CB-12091CF3877A}" destId="{C248084B-CB02-4326-BB72-788F9F14204A}" srcOrd="2" destOrd="0" presId="urn:microsoft.com/office/officeart/2008/layout/NameandTitleOrganizationalChart"/>
    <dgm:cxn modelId="{5B2F921F-DF99-48AA-BF52-F62B10E4FECC}" type="presParOf" srcId="{AE2EF617-333A-4F9F-A905-DA3E880DD865}" destId="{614D426C-BB0E-478C-940B-CAB34C45F192}" srcOrd="4" destOrd="0" presId="urn:microsoft.com/office/officeart/2008/layout/NameandTitleOrganizationalChart"/>
    <dgm:cxn modelId="{0D924B7D-F701-45B0-AE66-1F9659F0C9BD}" type="presParOf" srcId="{AE2EF617-333A-4F9F-A905-DA3E880DD865}" destId="{26027487-E4B3-417F-B78A-C9FEAF54C6B9}" srcOrd="5" destOrd="0" presId="urn:microsoft.com/office/officeart/2008/layout/NameandTitleOrganizationalChart"/>
    <dgm:cxn modelId="{EC13E9C0-8A2A-432D-9322-DB6C80B35FBF}" type="presParOf" srcId="{26027487-E4B3-417F-B78A-C9FEAF54C6B9}" destId="{4861E2DF-18BD-4D6E-9B07-A19DF4AD7574}" srcOrd="0" destOrd="0" presId="urn:microsoft.com/office/officeart/2008/layout/NameandTitleOrganizationalChart"/>
    <dgm:cxn modelId="{1CE4C53C-D76C-4EA4-A428-0411064D6C5D}" type="presParOf" srcId="{4861E2DF-18BD-4D6E-9B07-A19DF4AD7574}" destId="{064894FE-1D38-4A3C-B07D-C726187DA019}" srcOrd="0" destOrd="0" presId="urn:microsoft.com/office/officeart/2008/layout/NameandTitleOrganizationalChart"/>
    <dgm:cxn modelId="{5FA12F07-4171-4A17-8E02-D025E3652BA1}" type="presParOf" srcId="{4861E2DF-18BD-4D6E-9B07-A19DF4AD7574}" destId="{59F96AB8-53B9-473A-B01A-6FA907127A1A}" srcOrd="1" destOrd="0" presId="urn:microsoft.com/office/officeart/2008/layout/NameandTitleOrganizationalChart"/>
    <dgm:cxn modelId="{DF395BB3-32CB-48BA-8173-CCC555C03464}" type="presParOf" srcId="{4861E2DF-18BD-4D6E-9B07-A19DF4AD7574}" destId="{47985D2D-36ED-442D-BF41-6BE343A1B470}" srcOrd="2" destOrd="0" presId="urn:microsoft.com/office/officeart/2008/layout/NameandTitleOrganizationalChart"/>
    <dgm:cxn modelId="{7DF64DE6-9333-4D3B-9558-7729DF2A8CAC}" type="presParOf" srcId="{26027487-E4B3-417F-B78A-C9FEAF54C6B9}" destId="{9845124F-02A8-4FAD-9A55-A43EE4C64325}" srcOrd="1" destOrd="0" presId="urn:microsoft.com/office/officeart/2008/layout/NameandTitleOrganizationalChart"/>
    <dgm:cxn modelId="{2CBD4C50-BCBE-4E60-A27B-78846827250C}" type="presParOf" srcId="{26027487-E4B3-417F-B78A-C9FEAF54C6B9}" destId="{2C4DC95A-5B4E-48CC-8B3F-B4BCBCB387C4}" srcOrd="2" destOrd="0" presId="urn:microsoft.com/office/officeart/2008/layout/NameandTitleOrganizationalChart"/>
    <dgm:cxn modelId="{3BA718CF-1725-4B9C-9B75-0547301D84C0}" type="presParOf" srcId="{A8487175-3F6D-4458-9D4A-35CAFE417CCB}" destId="{E0B19EEB-165D-4B20-B202-6CB6308059E3}" srcOrd="2" destOrd="0" presId="urn:microsoft.com/office/officeart/2008/layout/NameandTitleOrganizationalChart"/>
    <dgm:cxn modelId="{9282DCA0-2563-45D7-8588-F382525D9C34}" type="presParOf" srcId="{AC2949E0-A734-4B73-9CC6-70E1C01E3A11}" destId="{27B962B2-6138-4B55-87DB-30FA0DE5442B}" srcOrd="2" destOrd="0" presId="urn:microsoft.com/office/officeart/2008/layout/NameandTitleOrganizationalChart"/>
    <dgm:cxn modelId="{4F8F2E8E-E715-4300-B0CF-799502E782FB}" type="presParOf" srcId="{AC2949E0-A734-4B73-9CC6-70E1C01E3A11}" destId="{45383A92-3E56-46BE-AA2E-F66F8AE12439}" srcOrd="3" destOrd="0" presId="urn:microsoft.com/office/officeart/2008/layout/NameandTitleOrganizationalChart"/>
    <dgm:cxn modelId="{F92ECBB1-99D1-4FAB-AAD0-D50DB203CFB0}" type="presParOf" srcId="{45383A92-3E56-46BE-AA2E-F66F8AE12439}" destId="{A0935C7E-5BD8-4B3B-B30B-ED1CCB1B4211}" srcOrd="0" destOrd="0" presId="urn:microsoft.com/office/officeart/2008/layout/NameandTitleOrganizationalChart"/>
    <dgm:cxn modelId="{198AE574-5399-4967-AB03-7E4703250FC8}" type="presParOf" srcId="{A0935C7E-5BD8-4B3B-B30B-ED1CCB1B4211}" destId="{24C5318C-B38B-48F9-BB9E-D875A1B4B411}" srcOrd="0" destOrd="0" presId="urn:microsoft.com/office/officeart/2008/layout/NameandTitleOrganizationalChart"/>
    <dgm:cxn modelId="{FA6A14CE-309F-405B-A2DD-7ED1B8325929}" type="presParOf" srcId="{A0935C7E-5BD8-4B3B-B30B-ED1CCB1B4211}" destId="{90FCB67A-73F3-4C0E-A7D3-041C5F36E286}" srcOrd="1" destOrd="0" presId="urn:microsoft.com/office/officeart/2008/layout/NameandTitleOrganizationalChart"/>
    <dgm:cxn modelId="{7EAEDB7A-A87B-4D9E-839A-297706EFBE04}" type="presParOf" srcId="{A0935C7E-5BD8-4B3B-B30B-ED1CCB1B4211}" destId="{2DED691D-9129-4C2E-89F5-02BE5C07F2B0}" srcOrd="2" destOrd="0" presId="urn:microsoft.com/office/officeart/2008/layout/NameandTitleOrganizationalChart"/>
    <dgm:cxn modelId="{30177449-54B7-482F-96FB-45937DC65499}" type="presParOf" srcId="{45383A92-3E56-46BE-AA2E-F66F8AE12439}" destId="{314E6CD9-7ACD-4926-9976-BC07302BF421}" srcOrd="1" destOrd="0" presId="urn:microsoft.com/office/officeart/2008/layout/NameandTitleOrganizationalChart"/>
    <dgm:cxn modelId="{B95498DC-A89E-4CB5-B324-FED4D0854725}" type="presParOf" srcId="{314E6CD9-7ACD-4926-9976-BC07302BF421}" destId="{36DA00DC-7C07-4951-886A-BECDACB5A1F8}" srcOrd="0" destOrd="0" presId="urn:microsoft.com/office/officeart/2008/layout/NameandTitleOrganizationalChart"/>
    <dgm:cxn modelId="{BC2AA84F-6A56-4E6C-8CE0-B2B5D92AB226}" type="presParOf" srcId="{314E6CD9-7ACD-4926-9976-BC07302BF421}" destId="{95AC76A6-8963-4581-8985-A38247BC80C8}" srcOrd="1" destOrd="0" presId="urn:microsoft.com/office/officeart/2008/layout/NameandTitleOrganizationalChart"/>
    <dgm:cxn modelId="{21BBA13A-5D7E-4267-80BD-8C5D9188AA99}" type="presParOf" srcId="{95AC76A6-8963-4581-8985-A38247BC80C8}" destId="{3067CB9E-F69E-4503-8DED-B5474A3E1B6C}" srcOrd="0" destOrd="0" presId="urn:microsoft.com/office/officeart/2008/layout/NameandTitleOrganizationalChart"/>
    <dgm:cxn modelId="{078AA2CB-31B0-46CF-A4B4-C641DEACF9EA}" type="presParOf" srcId="{3067CB9E-F69E-4503-8DED-B5474A3E1B6C}" destId="{5E2CA6AB-E92A-485B-B45C-3AE5CAF1ECA7}" srcOrd="0" destOrd="0" presId="urn:microsoft.com/office/officeart/2008/layout/NameandTitleOrganizationalChart"/>
    <dgm:cxn modelId="{EF73B791-F36F-4180-8212-AD1C86183624}" type="presParOf" srcId="{3067CB9E-F69E-4503-8DED-B5474A3E1B6C}" destId="{15524FFD-641C-4AF7-9B4C-FFBC9297BA87}" srcOrd="1" destOrd="0" presId="urn:microsoft.com/office/officeart/2008/layout/NameandTitleOrganizationalChart"/>
    <dgm:cxn modelId="{C0BFEB30-B829-4771-ADAC-1BF4C0FFF52D}" type="presParOf" srcId="{3067CB9E-F69E-4503-8DED-B5474A3E1B6C}" destId="{999B8596-3B68-48AC-B54B-7B9D911DE8F2}" srcOrd="2" destOrd="0" presId="urn:microsoft.com/office/officeart/2008/layout/NameandTitleOrganizationalChart"/>
    <dgm:cxn modelId="{0C7842E6-3DAD-4F25-B01B-17EF26094A6A}" type="presParOf" srcId="{95AC76A6-8963-4581-8985-A38247BC80C8}" destId="{36B54312-1640-4701-B246-0A4DBD3B26BC}" srcOrd="1" destOrd="0" presId="urn:microsoft.com/office/officeart/2008/layout/NameandTitleOrganizationalChart"/>
    <dgm:cxn modelId="{109124EE-7167-47C7-8E49-50AB8B643424}" type="presParOf" srcId="{95AC76A6-8963-4581-8985-A38247BC80C8}" destId="{66D827EC-472C-4980-9AFF-D071FA7CF836}" srcOrd="2" destOrd="0" presId="urn:microsoft.com/office/officeart/2008/layout/NameandTitleOrganizationalChart"/>
    <dgm:cxn modelId="{C88098B1-1035-4B88-A85E-EE3CA71D74E6}" type="presParOf" srcId="{314E6CD9-7ACD-4926-9976-BC07302BF421}" destId="{5655635A-94A0-45C4-BAE2-266EE18F72D5}" srcOrd="2" destOrd="0" presId="urn:microsoft.com/office/officeart/2008/layout/NameandTitleOrganizationalChart"/>
    <dgm:cxn modelId="{D59AABD6-53F9-40CA-916A-3E191C4E1AF1}" type="presParOf" srcId="{314E6CD9-7ACD-4926-9976-BC07302BF421}" destId="{C4577E0D-CB8A-40EE-B8A2-F3B58117533C}" srcOrd="3" destOrd="0" presId="urn:microsoft.com/office/officeart/2008/layout/NameandTitleOrganizationalChart"/>
    <dgm:cxn modelId="{153ACA5B-908C-455E-8D4C-941F43C34F7C}" type="presParOf" srcId="{C4577E0D-CB8A-40EE-B8A2-F3B58117533C}" destId="{814D169E-B7CD-49BE-BC2C-91950F5211B5}" srcOrd="0" destOrd="0" presId="urn:microsoft.com/office/officeart/2008/layout/NameandTitleOrganizationalChart"/>
    <dgm:cxn modelId="{6701F950-A059-4168-95D0-75720D680551}" type="presParOf" srcId="{814D169E-B7CD-49BE-BC2C-91950F5211B5}" destId="{EA78AFBA-FEF4-4CE3-9C42-3AFFFD5DFC70}" srcOrd="0" destOrd="0" presId="urn:microsoft.com/office/officeart/2008/layout/NameandTitleOrganizationalChart"/>
    <dgm:cxn modelId="{10102109-52AB-4D2D-A3F9-34BA96960C8F}" type="presParOf" srcId="{814D169E-B7CD-49BE-BC2C-91950F5211B5}" destId="{2DE76596-9AE0-4834-8098-1CBCDE02F133}" srcOrd="1" destOrd="0" presId="urn:microsoft.com/office/officeart/2008/layout/NameandTitleOrganizationalChart"/>
    <dgm:cxn modelId="{4B1BDE33-48C4-499A-8369-E67D8496D952}" type="presParOf" srcId="{814D169E-B7CD-49BE-BC2C-91950F5211B5}" destId="{B02A0CDA-F066-4803-889B-E05FAE13915A}" srcOrd="2" destOrd="0" presId="urn:microsoft.com/office/officeart/2008/layout/NameandTitleOrganizationalChart"/>
    <dgm:cxn modelId="{4ED756EC-B4B6-4A7E-B5A9-8FA15984D36A}" type="presParOf" srcId="{C4577E0D-CB8A-40EE-B8A2-F3B58117533C}" destId="{A0712C8F-D070-4330-8067-1287DE10A331}" srcOrd="1" destOrd="0" presId="urn:microsoft.com/office/officeart/2008/layout/NameandTitleOrganizationalChart"/>
    <dgm:cxn modelId="{0C23A146-B2DA-4DFF-9F34-D84B3EC7977C}" type="presParOf" srcId="{C4577E0D-CB8A-40EE-B8A2-F3B58117533C}" destId="{79A43AD1-B5D6-4E04-B189-5CD361324491}" srcOrd="2" destOrd="0" presId="urn:microsoft.com/office/officeart/2008/layout/NameandTitleOrganizationalChart"/>
    <dgm:cxn modelId="{56B6FD9E-946B-4F4A-8355-AEF2E0B77898}" type="presParOf" srcId="{45383A92-3E56-46BE-AA2E-F66F8AE12439}" destId="{7D0C2762-D2CC-4557-B0E7-39FA3BDE54CF}" srcOrd="2" destOrd="0" presId="urn:microsoft.com/office/officeart/2008/layout/NameandTitleOrganizationalChart"/>
    <dgm:cxn modelId="{0EAAE003-E95D-44CA-A875-C4C28DC6E5B4}" type="presParOf" srcId="{A3EE18BC-DCFC-4953-88DB-DD3CCABB4CF2}" destId="{DB233C8B-110C-406B-A263-3044897309BD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8740686-5D09-4EF3-9BF8-D290FD163822}">
      <dgm:prSet custT="1"/>
      <dgm:spPr/>
      <dgm:t>
        <a:bodyPr/>
        <a:lstStyle/>
        <a:p>
          <a:r>
            <a:rPr lang="en-US" sz="1200" dirty="0"/>
            <a:t>Director Library Strategic Engagement</a:t>
          </a:r>
        </a:p>
      </dgm:t>
    </dgm:pt>
    <dgm:pt modelId="{5152653C-11BD-4512-A1A3-C82FBE27B298}" type="parTrans" cxnId="{361D98DE-D489-4D2C-8F6F-5868BEC097D0}">
      <dgm:prSet/>
      <dgm:spPr/>
      <dgm:t>
        <a:bodyPr/>
        <a:lstStyle/>
        <a:p>
          <a:endParaRPr lang="en-US"/>
        </a:p>
      </dgm:t>
    </dgm:pt>
    <dgm:pt modelId="{FFA9750D-9551-4A34-86A7-DF3C7F9E4005}" type="sibTrans" cxnId="{361D98DE-D489-4D2C-8F6F-5868BEC097D0}">
      <dgm:prSet custT="1"/>
      <dgm:spPr/>
      <dgm:t>
        <a:bodyPr/>
        <a:lstStyle/>
        <a:p>
          <a:r>
            <a:rPr lang="en-US" sz="1200" dirty="0"/>
            <a:t>Jennifer Morton-Riggs</a:t>
          </a:r>
        </a:p>
      </dgm:t>
    </dgm:pt>
    <dgm:pt modelId="{F03BBABE-4714-499F-A994-60CA13389094}">
      <dgm:prSet custT="1"/>
      <dgm:spPr/>
      <dgm:t>
        <a:bodyPr/>
        <a:lstStyle/>
        <a:p>
          <a:r>
            <a:rPr lang="en-US" sz="1200" dirty="0"/>
            <a:t>Library Design Specialist</a:t>
          </a:r>
        </a:p>
      </dgm:t>
    </dgm:pt>
    <dgm:pt modelId="{B321DE4E-0CFE-46E0-BCCC-02C83B73E252}" type="parTrans" cxnId="{39A292F5-F352-4610-A15C-BBDD0C56B6A0}">
      <dgm:prSet/>
      <dgm:spPr/>
      <dgm:t>
        <a:bodyPr/>
        <a:lstStyle/>
        <a:p>
          <a:endParaRPr lang="en-US"/>
        </a:p>
      </dgm:t>
    </dgm:pt>
    <dgm:pt modelId="{B61E9E01-B172-4563-A0DA-E70207DD5165}" type="sibTrans" cxnId="{39A292F5-F352-4610-A15C-BBDD0C56B6A0}">
      <dgm:prSet custT="1"/>
      <dgm:spPr/>
      <dgm:t>
        <a:bodyPr/>
        <a:lstStyle/>
        <a:p>
          <a:r>
            <a:rPr lang="en-US" sz="1200" dirty="0"/>
            <a:t>Sean Spear</a:t>
          </a:r>
        </a:p>
      </dgm:t>
    </dgm:pt>
    <dgm:pt modelId="{D6C6C0FD-56E0-453C-AC0E-85A7629C14D9}">
      <dgm:prSet custT="1"/>
      <dgm:spPr/>
      <dgm:t>
        <a:bodyPr/>
        <a:lstStyle/>
        <a:p>
          <a:r>
            <a:rPr lang="en-US" sz="1200" dirty="0"/>
            <a:t>Librarian Strategic Engagement and Assessment</a:t>
          </a:r>
        </a:p>
      </dgm:t>
    </dgm:pt>
    <dgm:pt modelId="{0C4F37CA-F248-4A05-A52D-A331F0E0D8C5}" type="parTrans" cxnId="{2FF55B0E-7E1B-42E4-A7BC-74AAD76B6502}">
      <dgm:prSet/>
      <dgm:spPr/>
      <dgm:t>
        <a:bodyPr/>
        <a:lstStyle/>
        <a:p>
          <a:endParaRPr lang="en-US"/>
        </a:p>
      </dgm:t>
    </dgm:pt>
    <dgm:pt modelId="{C7097885-CDDE-4DCB-9A29-FF35E2C44E29}" type="sibTrans" cxnId="{2FF55B0E-7E1B-42E4-A7BC-74AAD76B6502}">
      <dgm:prSet custT="1"/>
      <dgm:spPr/>
      <dgm:t>
        <a:bodyPr/>
        <a:lstStyle/>
        <a:p>
          <a:r>
            <a:rPr lang="en-US" sz="1200" dirty="0"/>
            <a:t>Audrey Tolle</a:t>
          </a:r>
        </a:p>
      </dgm:t>
    </dgm:pt>
    <dgm:pt modelId="{9D87750D-AC93-4231-BA20-70F2A603A206}">
      <dgm:prSet custT="1"/>
      <dgm:spPr/>
      <dgm:t>
        <a:bodyPr/>
        <a:lstStyle/>
        <a:p>
          <a:r>
            <a:rPr lang="en-US" sz="1200" dirty="0"/>
            <a:t>Library Strategic Engagement Specialist</a:t>
          </a:r>
        </a:p>
      </dgm:t>
    </dgm:pt>
    <dgm:pt modelId="{9AFF9FD3-0388-47AF-AA31-000A2A3FC61A}" type="parTrans" cxnId="{712AFFB8-9BE5-4032-89C5-67C33FC25C2E}">
      <dgm:prSet/>
      <dgm:spPr/>
      <dgm:t>
        <a:bodyPr/>
        <a:lstStyle/>
        <a:p>
          <a:endParaRPr lang="en-US"/>
        </a:p>
      </dgm:t>
    </dgm:pt>
    <dgm:pt modelId="{2A3721F0-4706-41FB-A26A-04257FD69E29}" type="sibTrans" cxnId="{712AFFB8-9BE5-4032-89C5-67C33FC25C2E}">
      <dgm:prSet custT="1"/>
      <dgm:spPr/>
      <dgm:t>
        <a:bodyPr/>
        <a:lstStyle/>
        <a:p>
          <a:r>
            <a:rPr lang="en-US" sz="1200" dirty="0"/>
            <a:t>Madison Hill</a:t>
          </a:r>
        </a:p>
      </dgm:t>
    </dgm:pt>
    <dgm:pt modelId="{3F236F40-D67A-4204-8E5E-E3B9D999C97E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44C6AE3-D491-49FC-817A-038C02B4538C}" type="pres">
      <dgm:prSet presAssocID="{C8740686-5D09-4EF3-9BF8-D290FD163822}" presName="hierRoot1" presStyleCnt="0">
        <dgm:presLayoutVars>
          <dgm:hierBranch val="init"/>
        </dgm:presLayoutVars>
      </dgm:prSet>
      <dgm:spPr/>
    </dgm:pt>
    <dgm:pt modelId="{39E1D390-F857-4B30-82FE-730D95FC741C}" type="pres">
      <dgm:prSet presAssocID="{C8740686-5D09-4EF3-9BF8-D290FD163822}" presName="rootComposite1" presStyleCnt="0"/>
      <dgm:spPr/>
    </dgm:pt>
    <dgm:pt modelId="{69DEB55D-46B9-4239-AFDE-A7BE0D5FEEF5}" type="pres">
      <dgm:prSet presAssocID="{C8740686-5D09-4EF3-9BF8-D290FD163822}" presName="rootText1" presStyleLbl="node0" presStyleIdx="0" presStyleCnt="1">
        <dgm:presLayoutVars>
          <dgm:chMax/>
          <dgm:chPref val="3"/>
        </dgm:presLayoutVars>
      </dgm:prSet>
      <dgm:spPr/>
    </dgm:pt>
    <dgm:pt modelId="{C8A9CB44-8202-44FB-A93A-4C76BAE5BFE0}" type="pres">
      <dgm:prSet presAssocID="{C8740686-5D09-4EF3-9BF8-D290FD163822}" presName="titleText1" presStyleLbl="fgAcc0" presStyleIdx="0" presStyleCnt="1">
        <dgm:presLayoutVars>
          <dgm:chMax val="0"/>
          <dgm:chPref val="0"/>
        </dgm:presLayoutVars>
      </dgm:prSet>
      <dgm:spPr/>
    </dgm:pt>
    <dgm:pt modelId="{7512E700-6202-47DE-A635-A9C1E9C68CE0}" type="pres">
      <dgm:prSet presAssocID="{C8740686-5D09-4EF3-9BF8-D290FD163822}" presName="rootConnector1" presStyleLbl="node1" presStyleIdx="0" presStyleCnt="3"/>
      <dgm:spPr/>
    </dgm:pt>
    <dgm:pt modelId="{8B9B7DD7-A1CF-4C92-AAD1-CC95BBB15FE6}" type="pres">
      <dgm:prSet presAssocID="{C8740686-5D09-4EF3-9BF8-D290FD163822}" presName="hierChild2" presStyleCnt="0"/>
      <dgm:spPr/>
    </dgm:pt>
    <dgm:pt modelId="{EB409946-9603-4EAA-A060-193A2907BDD8}" type="pres">
      <dgm:prSet presAssocID="{B321DE4E-0CFE-46E0-BCCC-02C83B73E252}" presName="Name37" presStyleLbl="parChTrans1D2" presStyleIdx="0" presStyleCnt="3"/>
      <dgm:spPr/>
    </dgm:pt>
    <dgm:pt modelId="{41CFFF9B-1143-4283-AC72-275086C87185}" type="pres">
      <dgm:prSet presAssocID="{F03BBABE-4714-499F-A994-60CA13389094}" presName="hierRoot2" presStyleCnt="0">
        <dgm:presLayoutVars>
          <dgm:hierBranch val="init"/>
        </dgm:presLayoutVars>
      </dgm:prSet>
      <dgm:spPr/>
    </dgm:pt>
    <dgm:pt modelId="{94235538-B820-4BD3-BDE9-C58F0C700E48}" type="pres">
      <dgm:prSet presAssocID="{F03BBABE-4714-499F-A994-60CA13389094}" presName="rootComposite" presStyleCnt="0"/>
      <dgm:spPr/>
    </dgm:pt>
    <dgm:pt modelId="{0A1CE784-1245-43E6-977A-13CF5DF4CD82}" type="pres">
      <dgm:prSet presAssocID="{F03BBABE-4714-499F-A994-60CA13389094}" presName="rootText" presStyleLbl="node1" presStyleIdx="0" presStyleCnt="3">
        <dgm:presLayoutVars>
          <dgm:chMax/>
          <dgm:chPref val="3"/>
        </dgm:presLayoutVars>
      </dgm:prSet>
      <dgm:spPr/>
    </dgm:pt>
    <dgm:pt modelId="{538CFCE5-979D-47CD-9641-02ADA5D79149}" type="pres">
      <dgm:prSet presAssocID="{F03BBABE-4714-499F-A994-60CA13389094}" presName="titleText2" presStyleLbl="fgAcc1" presStyleIdx="0" presStyleCnt="3" custScaleX="98580" custScaleY="94917" custLinFactNeighborX="262" custLinFactNeighborY="1367">
        <dgm:presLayoutVars>
          <dgm:chMax val="0"/>
          <dgm:chPref val="0"/>
        </dgm:presLayoutVars>
      </dgm:prSet>
      <dgm:spPr/>
    </dgm:pt>
    <dgm:pt modelId="{9D9FB38E-A033-4AB0-B21D-360A8D60BD13}" type="pres">
      <dgm:prSet presAssocID="{F03BBABE-4714-499F-A994-60CA13389094}" presName="rootConnector" presStyleLbl="node2" presStyleIdx="0" presStyleCnt="0"/>
      <dgm:spPr/>
    </dgm:pt>
    <dgm:pt modelId="{3A82E704-84DD-4E04-8A3B-7885DA384DD4}" type="pres">
      <dgm:prSet presAssocID="{F03BBABE-4714-499F-A994-60CA13389094}" presName="hierChild4" presStyleCnt="0"/>
      <dgm:spPr/>
    </dgm:pt>
    <dgm:pt modelId="{B8D82DCC-3476-468B-9F36-13EF112EBAC1}" type="pres">
      <dgm:prSet presAssocID="{F03BBABE-4714-499F-A994-60CA13389094}" presName="hierChild5" presStyleCnt="0"/>
      <dgm:spPr/>
    </dgm:pt>
    <dgm:pt modelId="{961E09DA-027F-4456-BBFC-866101CFE2BC}" type="pres">
      <dgm:prSet presAssocID="{0C4F37CA-F248-4A05-A52D-A331F0E0D8C5}" presName="Name37" presStyleLbl="parChTrans1D2" presStyleIdx="1" presStyleCnt="3"/>
      <dgm:spPr/>
    </dgm:pt>
    <dgm:pt modelId="{FAF6BB0E-B9E7-43EC-BEF9-AA933896B7D9}" type="pres">
      <dgm:prSet presAssocID="{D6C6C0FD-56E0-453C-AC0E-85A7629C14D9}" presName="hierRoot2" presStyleCnt="0">
        <dgm:presLayoutVars>
          <dgm:hierBranch val="init"/>
        </dgm:presLayoutVars>
      </dgm:prSet>
      <dgm:spPr/>
    </dgm:pt>
    <dgm:pt modelId="{88343DE3-30FF-43D4-9882-1512B9093776}" type="pres">
      <dgm:prSet presAssocID="{D6C6C0FD-56E0-453C-AC0E-85A7629C14D9}" presName="rootComposite" presStyleCnt="0"/>
      <dgm:spPr/>
    </dgm:pt>
    <dgm:pt modelId="{C0AAD15D-1757-4D43-B8CE-B6A6FB67733E}" type="pres">
      <dgm:prSet presAssocID="{D6C6C0FD-56E0-453C-AC0E-85A7629C14D9}" presName="rootText" presStyleLbl="node1" presStyleIdx="1" presStyleCnt="3">
        <dgm:presLayoutVars>
          <dgm:chMax/>
          <dgm:chPref val="3"/>
        </dgm:presLayoutVars>
      </dgm:prSet>
      <dgm:spPr/>
    </dgm:pt>
    <dgm:pt modelId="{45FE775B-E254-4807-A150-AA8A2FA00022}" type="pres">
      <dgm:prSet presAssocID="{D6C6C0FD-56E0-453C-AC0E-85A7629C14D9}" presName="titleText2" presStyleLbl="fgAcc1" presStyleIdx="1" presStyleCnt="3" custScaleX="76725" custScaleY="67994" custLinFactNeighborX="13035" custLinFactNeighborY="-1862">
        <dgm:presLayoutVars>
          <dgm:chMax val="0"/>
          <dgm:chPref val="0"/>
        </dgm:presLayoutVars>
      </dgm:prSet>
      <dgm:spPr/>
    </dgm:pt>
    <dgm:pt modelId="{3F9A9CB4-EBDE-483E-906E-B64562953A8E}" type="pres">
      <dgm:prSet presAssocID="{D6C6C0FD-56E0-453C-AC0E-85A7629C14D9}" presName="rootConnector" presStyleLbl="node2" presStyleIdx="0" presStyleCnt="0"/>
      <dgm:spPr/>
    </dgm:pt>
    <dgm:pt modelId="{BEF0AF7F-F2AC-470C-AE3F-9C9F98DA6716}" type="pres">
      <dgm:prSet presAssocID="{D6C6C0FD-56E0-453C-AC0E-85A7629C14D9}" presName="hierChild4" presStyleCnt="0"/>
      <dgm:spPr/>
    </dgm:pt>
    <dgm:pt modelId="{A9A4C1A8-B61B-4B84-A9C8-4B2AA41ACDE4}" type="pres">
      <dgm:prSet presAssocID="{D6C6C0FD-56E0-453C-AC0E-85A7629C14D9}" presName="hierChild5" presStyleCnt="0"/>
      <dgm:spPr/>
    </dgm:pt>
    <dgm:pt modelId="{7AFC1094-B4C7-4F2B-9857-2BE0CB2433A9}" type="pres">
      <dgm:prSet presAssocID="{9AFF9FD3-0388-47AF-AA31-000A2A3FC61A}" presName="Name37" presStyleLbl="parChTrans1D2" presStyleIdx="2" presStyleCnt="3"/>
      <dgm:spPr/>
    </dgm:pt>
    <dgm:pt modelId="{09F12878-77AC-4371-BD68-8DB24F311AF0}" type="pres">
      <dgm:prSet presAssocID="{9D87750D-AC93-4231-BA20-70F2A603A206}" presName="hierRoot2" presStyleCnt="0">
        <dgm:presLayoutVars>
          <dgm:hierBranch val="init"/>
        </dgm:presLayoutVars>
      </dgm:prSet>
      <dgm:spPr/>
    </dgm:pt>
    <dgm:pt modelId="{65EED121-CAED-493C-870D-C5A9508D2F7B}" type="pres">
      <dgm:prSet presAssocID="{9D87750D-AC93-4231-BA20-70F2A603A206}" presName="rootComposite" presStyleCnt="0"/>
      <dgm:spPr/>
    </dgm:pt>
    <dgm:pt modelId="{9D9BD356-8190-493D-A538-1F3CC1F1A07B}" type="pres">
      <dgm:prSet presAssocID="{9D87750D-AC93-4231-BA20-70F2A603A206}" presName="rootText" presStyleLbl="node1" presStyleIdx="2" presStyleCnt="3" custLinFactNeighborX="-157" custLinFactNeighborY="302">
        <dgm:presLayoutVars>
          <dgm:chMax/>
          <dgm:chPref val="3"/>
        </dgm:presLayoutVars>
      </dgm:prSet>
      <dgm:spPr/>
    </dgm:pt>
    <dgm:pt modelId="{E0942243-BD99-4FFF-9683-69542A062474}" type="pres">
      <dgm:prSet presAssocID="{9D87750D-AC93-4231-BA20-70F2A603A206}" presName="titleText2" presStyleLbl="fgAcc1" presStyleIdx="2" presStyleCnt="3" custScaleX="65266" custScaleY="63226" custLinFactNeighborX="19824" custLinFactNeighborY="7255">
        <dgm:presLayoutVars>
          <dgm:chMax val="0"/>
          <dgm:chPref val="0"/>
        </dgm:presLayoutVars>
      </dgm:prSet>
      <dgm:spPr/>
    </dgm:pt>
    <dgm:pt modelId="{9CDFB367-BF6F-4C7E-84D9-418AEC047CDC}" type="pres">
      <dgm:prSet presAssocID="{9D87750D-AC93-4231-BA20-70F2A603A206}" presName="rootConnector" presStyleLbl="node2" presStyleIdx="0" presStyleCnt="0"/>
      <dgm:spPr/>
    </dgm:pt>
    <dgm:pt modelId="{E692AE95-B678-437A-8383-9EDA5F12B676}" type="pres">
      <dgm:prSet presAssocID="{9D87750D-AC93-4231-BA20-70F2A603A206}" presName="hierChild4" presStyleCnt="0"/>
      <dgm:spPr/>
    </dgm:pt>
    <dgm:pt modelId="{6B12C702-7935-418E-8D7F-59AA5FF568FA}" type="pres">
      <dgm:prSet presAssocID="{9D87750D-AC93-4231-BA20-70F2A603A206}" presName="hierChild5" presStyleCnt="0"/>
      <dgm:spPr/>
    </dgm:pt>
    <dgm:pt modelId="{94B2E940-54C2-49C3-9919-50F6193B8177}" type="pres">
      <dgm:prSet presAssocID="{C8740686-5D09-4EF3-9BF8-D290FD163822}" presName="hierChild3" presStyleCnt="0"/>
      <dgm:spPr/>
    </dgm:pt>
  </dgm:ptLst>
  <dgm:cxnLst>
    <dgm:cxn modelId="{2FF55B0E-7E1B-42E4-A7BC-74AAD76B6502}" srcId="{C8740686-5D09-4EF3-9BF8-D290FD163822}" destId="{D6C6C0FD-56E0-453C-AC0E-85A7629C14D9}" srcOrd="1" destOrd="0" parTransId="{0C4F37CA-F248-4A05-A52D-A331F0E0D8C5}" sibTransId="{C7097885-CDDE-4DCB-9A29-FF35E2C44E29}"/>
    <dgm:cxn modelId="{32D4EA0E-969A-426E-B98D-6DEEFA2E9EAB}" type="presOf" srcId="{B321DE4E-0CFE-46E0-BCCC-02C83B73E252}" destId="{EB409946-9603-4EAA-A060-193A2907BDD8}" srcOrd="0" destOrd="0" presId="urn:microsoft.com/office/officeart/2008/layout/NameandTitleOrganizationalChart"/>
    <dgm:cxn modelId="{236BE72A-6A12-4ABD-9155-98B688961D04}" type="presOf" srcId="{2A3721F0-4706-41FB-A26A-04257FD69E29}" destId="{E0942243-BD99-4FFF-9683-69542A062474}" srcOrd="0" destOrd="0" presId="urn:microsoft.com/office/officeart/2008/layout/NameandTitleOrganizationalChart"/>
    <dgm:cxn modelId="{05A02136-03E0-40AF-B5FD-BE57A1C64909}" type="presOf" srcId="{B61E9E01-B172-4563-A0DA-E70207DD5165}" destId="{538CFCE5-979D-47CD-9641-02ADA5D79149}" srcOrd="0" destOrd="0" presId="urn:microsoft.com/office/officeart/2008/layout/NameandTitleOrganizationalChart"/>
    <dgm:cxn modelId="{A3223A4A-A423-4C3F-940A-56AEAD67B5FE}" type="presOf" srcId="{D6C6C0FD-56E0-453C-AC0E-85A7629C14D9}" destId="{C0AAD15D-1757-4D43-B8CE-B6A6FB67733E}" srcOrd="0" destOrd="0" presId="urn:microsoft.com/office/officeart/2008/layout/NameandTitleOrganizationalChart"/>
    <dgm:cxn modelId="{98E6CD6A-4678-40AD-ACF0-C3A4A9335AF1}" type="presOf" srcId="{C7097885-CDDE-4DCB-9A29-FF35E2C44E29}" destId="{45FE775B-E254-4807-A150-AA8A2FA00022}" srcOrd="0" destOrd="0" presId="urn:microsoft.com/office/officeart/2008/layout/NameandTitleOrganizationalChart"/>
    <dgm:cxn modelId="{2515686B-1306-4D70-8842-C7C072BB0D81}" type="presOf" srcId="{24B05272-9D95-4B50-9040-6B4D1B87A4BF}" destId="{3F236F40-D67A-4204-8E5E-E3B9D999C97E}" srcOrd="0" destOrd="0" presId="urn:microsoft.com/office/officeart/2008/layout/NameandTitleOrganizationalChart"/>
    <dgm:cxn modelId="{AF5FAF6C-76BA-4DC3-982B-7E3218F5AA06}" type="presOf" srcId="{D6C6C0FD-56E0-453C-AC0E-85A7629C14D9}" destId="{3F9A9CB4-EBDE-483E-906E-B64562953A8E}" srcOrd="1" destOrd="0" presId="urn:microsoft.com/office/officeart/2008/layout/NameandTitleOrganizationalChart"/>
    <dgm:cxn modelId="{11AD845A-DA23-4C76-88D7-F6BDDA16A807}" type="presOf" srcId="{FFA9750D-9551-4A34-86A7-DF3C7F9E4005}" destId="{C8A9CB44-8202-44FB-A93A-4C76BAE5BFE0}" srcOrd="0" destOrd="0" presId="urn:microsoft.com/office/officeart/2008/layout/NameandTitleOrganizationalChart"/>
    <dgm:cxn modelId="{B81E6C82-3320-4DD4-B81E-D4557485D7B9}" type="presOf" srcId="{0C4F37CA-F248-4A05-A52D-A331F0E0D8C5}" destId="{961E09DA-027F-4456-BBFC-866101CFE2BC}" srcOrd="0" destOrd="0" presId="urn:microsoft.com/office/officeart/2008/layout/NameandTitleOrganizationalChart"/>
    <dgm:cxn modelId="{21D12E89-0066-4A8A-A889-2CAE6F482382}" type="presOf" srcId="{9AFF9FD3-0388-47AF-AA31-000A2A3FC61A}" destId="{7AFC1094-B4C7-4F2B-9857-2BE0CB2433A9}" srcOrd="0" destOrd="0" presId="urn:microsoft.com/office/officeart/2008/layout/NameandTitleOrganizationalChart"/>
    <dgm:cxn modelId="{73107EA1-DDD2-4D9D-8FFA-25630184232F}" type="presOf" srcId="{C8740686-5D09-4EF3-9BF8-D290FD163822}" destId="{7512E700-6202-47DE-A635-A9C1E9C68CE0}" srcOrd="1" destOrd="0" presId="urn:microsoft.com/office/officeart/2008/layout/NameandTitleOrganizationalChart"/>
    <dgm:cxn modelId="{FA8717AF-974D-469C-9396-AE81E15E0C82}" type="presOf" srcId="{F03BBABE-4714-499F-A994-60CA13389094}" destId="{9D9FB38E-A033-4AB0-B21D-360A8D60BD13}" srcOrd="1" destOrd="0" presId="urn:microsoft.com/office/officeart/2008/layout/NameandTitleOrganizationalChart"/>
    <dgm:cxn modelId="{DA9378B4-8ABC-4404-9688-F3CC6F022BF0}" type="presOf" srcId="{9D87750D-AC93-4231-BA20-70F2A603A206}" destId="{9D9BD356-8190-493D-A538-1F3CC1F1A07B}" srcOrd="0" destOrd="0" presId="urn:microsoft.com/office/officeart/2008/layout/NameandTitleOrganizationalChart"/>
    <dgm:cxn modelId="{712AFFB8-9BE5-4032-89C5-67C33FC25C2E}" srcId="{C8740686-5D09-4EF3-9BF8-D290FD163822}" destId="{9D87750D-AC93-4231-BA20-70F2A603A206}" srcOrd="2" destOrd="0" parTransId="{9AFF9FD3-0388-47AF-AA31-000A2A3FC61A}" sibTransId="{2A3721F0-4706-41FB-A26A-04257FD69E29}"/>
    <dgm:cxn modelId="{9A9188BD-CFC4-448E-B89E-C74D24E71985}" type="presOf" srcId="{9D87750D-AC93-4231-BA20-70F2A603A206}" destId="{9CDFB367-BF6F-4C7E-84D9-418AEC047CDC}" srcOrd="1" destOrd="0" presId="urn:microsoft.com/office/officeart/2008/layout/NameandTitleOrganizationalChart"/>
    <dgm:cxn modelId="{D4D248CC-03AD-4B8B-83A3-8FB8F905DF1E}" type="presOf" srcId="{C8740686-5D09-4EF3-9BF8-D290FD163822}" destId="{69DEB55D-46B9-4239-AFDE-A7BE0D5FEEF5}" srcOrd="0" destOrd="0" presId="urn:microsoft.com/office/officeart/2008/layout/NameandTitleOrganizationalChart"/>
    <dgm:cxn modelId="{970DCED0-B160-4561-973C-CB1828CFDF75}" type="presOf" srcId="{F03BBABE-4714-499F-A994-60CA13389094}" destId="{0A1CE784-1245-43E6-977A-13CF5DF4CD82}" srcOrd="0" destOrd="0" presId="urn:microsoft.com/office/officeart/2008/layout/NameandTitleOrganizationalChart"/>
    <dgm:cxn modelId="{361D98DE-D489-4D2C-8F6F-5868BEC097D0}" srcId="{24B05272-9D95-4B50-9040-6B4D1B87A4BF}" destId="{C8740686-5D09-4EF3-9BF8-D290FD163822}" srcOrd="0" destOrd="0" parTransId="{5152653C-11BD-4512-A1A3-C82FBE27B298}" sibTransId="{FFA9750D-9551-4A34-86A7-DF3C7F9E4005}"/>
    <dgm:cxn modelId="{39A292F5-F352-4610-A15C-BBDD0C56B6A0}" srcId="{C8740686-5D09-4EF3-9BF8-D290FD163822}" destId="{F03BBABE-4714-499F-A994-60CA13389094}" srcOrd="0" destOrd="0" parTransId="{B321DE4E-0CFE-46E0-BCCC-02C83B73E252}" sibTransId="{B61E9E01-B172-4563-A0DA-E70207DD5165}"/>
    <dgm:cxn modelId="{21172D19-1BAB-41F0-B70A-D4AECC2AB7E4}" type="presParOf" srcId="{3F236F40-D67A-4204-8E5E-E3B9D999C97E}" destId="{E44C6AE3-D491-49FC-817A-038C02B4538C}" srcOrd="0" destOrd="0" presId="urn:microsoft.com/office/officeart/2008/layout/NameandTitleOrganizationalChart"/>
    <dgm:cxn modelId="{60A65A5F-70D6-4AA5-8513-68ABF70FCAC0}" type="presParOf" srcId="{E44C6AE3-D491-49FC-817A-038C02B4538C}" destId="{39E1D390-F857-4B30-82FE-730D95FC741C}" srcOrd="0" destOrd="0" presId="urn:microsoft.com/office/officeart/2008/layout/NameandTitleOrganizationalChart"/>
    <dgm:cxn modelId="{E2094A5E-1900-4CED-A7BA-9539C80E2879}" type="presParOf" srcId="{39E1D390-F857-4B30-82FE-730D95FC741C}" destId="{69DEB55D-46B9-4239-AFDE-A7BE0D5FEEF5}" srcOrd="0" destOrd="0" presId="urn:microsoft.com/office/officeart/2008/layout/NameandTitleOrganizationalChart"/>
    <dgm:cxn modelId="{D671407D-7EC7-43FB-977B-937563469A56}" type="presParOf" srcId="{39E1D390-F857-4B30-82FE-730D95FC741C}" destId="{C8A9CB44-8202-44FB-A93A-4C76BAE5BFE0}" srcOrd="1" destOrd="0" presId="urn:microsoft.com/office/officeart/2008/layout/NameandTitleOrganizationalChart"/>
    <dgm:cxn modelId="{DAA4CF9E-4D23-4E8B-96B2-F7D84AE69907}" type="presParOf" srcId="{39E1D390-F857-4B30-82FE-730D95FC741C}" destId="{7512E700-6202-47DE-A635-A9C1E9C68CE0}" srcOrd="2" destOrd="0" presId="urn:microsoft.com/office/officeart/2008/layout/NameandTitleOrganizationalChart"/>
    <dgm:cxn modelId="{DE738A9C-ABC8-4C8E-A9E4-F6F8F070508F}" type="presParOf" srcId="{E44C6AE3-D491-49FC-817A-038C02B4538C}" destId="{8B9B7DD7-A1CF-4C92-AAD1-CC95BBB15FE6}" srcOrd="1" destOrd="0" presId="urn:microsoft.com/office/officeart/2008/layout/NameandTitleOrganizationalChart"/>
    <dgm:cxn modelId="{03A924E8-69B9-4383-9049-82FDA4DBB1CF}" type="presParOf" srcId="{8B9B7DD7-A1CF-4C92-AAD1-CC95BBB15FE6}" destId="{EB409946-9603-4EAA-A060-193A2907BDD8}" srcOrd="0" destOrd="0" presId="urn:microsoft.com/office/officeart/2008/layout/NameandTitleOrganizationalChart"/>
    <dgm:cxn modelId="{40D981ED-BF55-421A-9520-ABAD8954BD2C}" type="presParOf" srcId="{8B9B7DD7-A1CF-4C92-AAD1-CC95BBB15FE6}" destId="{41CFFF9B-1143-4283-AC72-275086C87185}" srcOrd="1" destOrd="0" presId="urn:microsoft.com/office/officeart/2008/layout/NameandTitleOrganizationalChart"/>
    <dgm:cxn modelId="{F9DE1660-9C4D-41E6-B9BE-81C5C0797AF1}" type="presParOf" srcId="{41CFFF9B-1143-4283-AC72-275086C87185}" destId="{94235538-B820-4BD3-BDE9-C58F0C700E48}" srcOrd="0" destOrd="0" presId="urn:microsoft.com/office/officeart/2008/layout/NameandTitleOrganizationalChart"/>
    <dgm:cxn modelId="{E3E14B02-7184-463D-8F56-D083C3AEA0E6}" type="presParOf" srcId="{94235538-B820-4BD3-BDE9-C58F0C700E48}" destId="{0A1CE784-1245-43E6-977A-13CF5DF4CD82}" srcOrd="0" destOrd="0" presId="urn:microsoft.com/office/officeart/2008/layout/NameandTitleOrganizationalChart"/>
    <dgm:cxn modelId="{5ECD473A-1E9F-4675-8464-97BC1333A5F4}" type="presParOf" srcId="{94235538-B820-4BD3-BDE9-C58F0C700E48}" destId="{538CFCE5-979D-47CD-9641-02ADA5D79149}" srcOrd="1" destOrd="0" presId="urn:microsoft.com/office/officeart/2008/layout/NameandTitleOrganizationalChart"/>
    <dgm:cxn modelId="{456AEF96-0889-49D5-B37A-8F69835906CF}" type="presParOf" srcId="{94235538-B820-4BD3-BDE9-C58F0C700E48}" destId="{9D9FB38E-A033-4AB0-B21D-360A8D60BD13}" srcOrd="2" destOrd="0" presId="urn:microsoft.com/office/officeart/2008/layout/NameandTitleOrganizationalChart"/>
    <dgm:cxn modelId="{98E867CB-B26B-46B6-B27E-2573A7CB6485}" type="presParOf" srcId="{41CFFF9B-1143-4283-AC72-275086C87185}" destId="{3A82E704-84DD-4E04-8A3B-7885DA384DD4}" srcOrd="1" destOrd="0" presId="urn:microsoft.com/office/officeart/2008/layout/NameandTitleOrganizationalChart"/>
    <dgm:cxn modelId="{6C79A0E8-DBFC-4BB5-8296-B41CE716E938}" type="presParOf" srcId="{41CFFF9B-1143-4283-AC72-275086C87185}" destId="{B8D82DCC-3476-468B-9F36-13EF112EBAC1}" srcOrd="2" destOrd="0" presId="urn:microsoft.com/office/officeart/2008/layout/NameandTitleOrganizationalChart"/>
    <dgm:cxn modelId="{E3FDE38F-A3D4-4BDC-9456-01B065AFCB5D}" type="presParOf" srcId="{8B9B7DD7-A1CF-4C92-AAD1-CC95BBB15FE6}" destId="{961E09DA-027F-4456-BBFC-866101CFE2BC}" srcOrd="2" destOrd="0" presId="urn:microsoft.com/office/officeart/2008/layout/NameandTitleOrganizationalChart"/>
    <dgm:cxn modelId="{56B3ED99-57FA-4F12-AAC7-8660F991183E}" type="presParOf" srcId="{8B9B7DD7-A1CF-4C92-AAD1-CC95BBB15FE6}" destId="{FAF6BB0E-B9E7-43EC-BEF9-AA933896B7D9}" srcOrd="3" destOrd="0" presId="urn:microsoft.com/office/officeart/2008/layout/NameandTitleOrganizationalChart"/>
    <dgm:cxn modelId="{DD90AC26-46B2-443C-810F-85FE6C2DDD4D}" type="presParOf" srcId="{FAF6BB0E-B9E7-43EC-BEF9-AA933896B7D9}" destId="{88343DE3-30FF-43D4-9882-1512B9093776}" srcOrd="0" destOrd="0" presId="urn:microsoft.com/office/officeart/2008/layout/NameandTitleOrganizationalChart"/>
    <dgm:cxn modelId="{62C454DB-DCE1-474E-9A26-5880F51D2E26}" type="presParOf" srcId="{88343DE3-30FF-43D4-9882-1512B9093776}" destId="{C0AAD15D-1757-4D43-B8CE-B6A6FB67733E}" srcOrd="0" destOrd="0" presId="urn:microsoft.com/office/officeart/2008/layout/NameandTitleOrganizationalChart"/>
    <dgm:cxn modelId="{26B05B68-CE2D-4F08-BF62-CA58F7884D4B}" type="presParOf" srcId="{88343DE3-30FF-43D4-9882-1512B9093776}" destId="{45FE775B-E254-4807-A150-AA8A2FA00022}" srcOrd="1" destOrd="0" presId="urn:microsoft.com/office/officeart/2008/layout/NameandTitleOrganizationalChart"/>
    <dgm:cxn modelId="{75841489-8BC3-49D9-B0DF-0375252863B9}" type="presParOf" srcId="{88343DE3-30FF-43D4-9882-1512B9093776}" destId="{3F9A9CB4-EBDE-483E-906E-B64562953A8E}" srcOrd="2" destOrd="0" presId="urn:microsoft.com/office/officeart/2008/layout/NameandTitleOrganizationalChart"/>
    <dgm:cxn modelId="{9DDCA810-6066-4894-87CA-56F32960CC3B}" type="presParOf" srcId="{FAF6BB0E-B9E7-43EC-BEF9-AA933896B7D9}" destId="{BEF0AF7F-F2AC-470C-AE3F-9C9F98DA6716}" srcOrd="1" destOrd="0" presId="urn:microsoft.com/office/officeart/2008/layout/NameandTitleOrganizationalChart"/>
    <dgm:cxn modelId="{6F542D4E-CB58-4F6B-984E-2F777281FA99}" type="presParOf" srcId="{FAF6BB0E-B9E7-43EC-BEF9-AA933896B7D9}" destId="{A9A4C1A8-B61B-4B84-A9C8-4B2AA41ACDE4}" srcOrd="2" destOrd="0" presId="urn:microsoft.com/office/officeart/2008/layout/NameandTitleOrganizationalChart"/>
    <dgm:cxn modelId="{03E77237-7958-4F2E-95F4-88098B6353B4}" type="presParOf" srcId="{8B9B7DD7-A1CF-4C92-AAD1-CC95BBB15FE6}" destId="{7AFC1094-B4C7-4F2B-9857-2BE0CB2433A9}" srcOrd="4" destOrd="0" presId="urn:microsoft.com/office/officeart/2008/layout/NameandTitleOrganizationalChart"/>
    <dgm:cxn modelId="{57CD2D9C-FDAE-40F8-A4EB-1906E2019A3D}" type="presParOf" srcId="{8B9B7DD7-A1CF-4C92-AAD1-CC95BBB15FE6}" destId="{09F12878-77AC-4371-BD68-8DB24F311AF0}" srcOrd="5" destOrd="0" presId="urn:microsoft.com/office/officeart/2008/layout/NameandTitleOrganizationalChart"/>
    <dgm:cxn modelId="{A74C3056-3B1F-4163-932C-312E43FE8947}" type="presParOf" srcId="{09F12878-77AC-4371-BD68-8DB24F311AF0}" destId="{65EED121-CAED-493C-870D-C5A9508D2F7B}" srcOrd="0" destOrd="0" presId="urn:microsoft.com/office/officeart/2008/layout/NameandTitleOrganizationalChart"/>
    <dgm:cxn modelId="{048B4996-651E-4BC2-AF75-A3DA7D582A14}" type="presParOf" srcId="{65EED121-CAED-493C-870D-C5A9508D2F7B}" destId="{9D9BD356-8190-493D-A538-1F3CC1F1A07B}" srcOrd="0" destOrd="0" presId="urn:microsoft.com/office/officeart/2008/layout/NameandTitleOrganizationalChart"/>
    <dgm:cxn modelId="{CAB3B1C0-2AF8-4ECF-A747-CB7F7861A677}" type="presParOf" srcId="{65EED121-CAED-493C-870D-C5A9508D2F7B}" destId="{E0942243-BD99-4FFF-9683-69542A062474}" srcOrd="1" destOrd="0" presId="urn:microsoft.com/office/officeart/2008/layout/NameandTitleOrganizationalChart"/>
    <dgm:cxn modelId="{6536060E-29B9-4CD8-B65D-7F74A208DAE6}" type="presParOf" srcId="{65EED121-CAED-493C-870D-C5A9508D2F7B}" destId="{9CDFB367-BF6F-4C7E-84D9-418AEC047CDC}" srcOrd="2" destOrd="0" presId="urn:microsoft.com/office/officeart/2008/layout/NameandTitleOrganizationalChart"/>
    <dgm:cxn modelId="{A8F3FF47-0197-4C14-9B1E-08B746355784}" type="presParOf" srcId="{09F12878-77AC-4371-BD68-8DB24F311AF0}" destId="{E692AE95-B678-437A-8383-9EDA5F12B676}" srcOrd="1" destOrd="0" presId="urn:microsoft.com/office/officeart/2008/layout/NameandTitleOrganizationalChart"/>
    <dgm:cxn modelId="{0D40CEB5-BBD2-4237-B4AC-80AA9AA641E7}" type="presParOf" srcId="{09F12878-77AC-4371-BD68-8DB24F311AF0}" destId="{6B12C702-7935-418E-8D7F-59AA5FF568FA}" srcOrd="2" destOrd="0" presId="urn:microsoft.com/office/officeart/2008/layout/NameandTitleOrganizationalChart"/>
    <dgm:cxn modelId="{BA29C2DD-7CD3-40D3-BE85-4F56A13E315E}" type="presParOf" srcId="{E44C6AE3-D491-49FC-817A-038C02B4538C}" destId="{94B2E940-54C2-49C3-9919-50F6193B8177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86F72BE-06C5-453A-AF3C-10A5860B3230}">
      <dgm:prSet custT="1"/>
      <dgm:spPr/>
      <dgm:t>
        <a:bodyPr/>
        <a:lstStyle/>
        <a:p>
          <a:r>
            <a:rPr lang="en-US" sz="1400" dirty="0"/>
            <a:t>Manager Administrative Services</a:t>
          </a:r>
        </a:p>
      </dgm:t>
    </dgm:pt>
    <dgm:pt modelId="{5CEEBD10-09D9-408B-8A22-5E49C2B0065C}" type="parTrans" cxnId="{AB631C57-45EE-449C-B253-0186D3E93207}">
      <dgm:prSet/>
      <dgm:spPr/>
      <dgm:t>
        <a:bodyPr/>
        <a:lstStyle/>
        <a:p>
          <a:endParaRPr lang="en-US"/>
        </a:p>
      </dgm:t>
    </dgm:pt>
    <dgm:pt modelId="{82C1E6A2-2479-4542-861C-45D026B28ED0}" type="sibTrans" cxnId="{AB631C57-45EE-449C-B253-0186D3E93207}">
      <dgm:prSet custT="1"/>
      <dgm:spPr/>
      <dgm:t>
        <a:bodyPr/>
        <a:lstStyle/>
        <a:p>
          <a:r>
            <a:rPr lang="en-US" sz="1200" dirty="0"/>
            <a:t>Erica Kaufman</a:t>
          </a:r>
        </a:p>
      </dgm:t>
    </dgm:pt>
    <dgm:pt modelId="{AA59420D-A995-40A7-B37F-29B1BCC787DC}">
      <dgm:prSet custT="1"/>
      <dgm:spPr/>
      <dgm:t>
        <a:bodyPr/>
        <a:lstStyle/>
        <a:p>
          <a:r>
            <a:rPr lang="en-US" sz="1200" dirty="0"/>
            <a:t>Library</a:t>
          </a:r>
          <a:br>
            <a:rPr lang="en-US" sz="1200" dirty="0"/>
          </a:br>
          <a:r>
            <a:rPr lang="en-US" sz="1200" dirty="0"/>
            <a:t> Security Services Specialist</a:t>
          </a:r>
          <a:endParaRPr lang="en-US" sz="1400" dirty="0"/>
        </a:p>
      </dgm:t>
    </dgm:pt>
    <dgm:pt modelId="{73050443-C7CB-4CD7-9932-5570B703F322}" type="parTrans" cxnId="{03BC1970-01D6-4743-9B5D-E5932CD8A6A4}">
      <dgm:prSet/>
      <dgm:spPr/>
      <dgm:t>
        <a:bodyPr/>
        <a:lstStyle/>
        <a:p>
          <a:endParaRPr lang="en-US"/>
        </a:p>
      </dgm:t>
    </dgm:pt>
    <dgm:pt modelId="{A5AF10F2-34AC-4B60-8519-66D10C20A304}" type="sibTrans" cxnId="{03BC1970-01D6-4743-9B5D-E5932CD8A6A4}">
      <dgm:prSet custT="1"/>
      <dgm:spPr/>
      <dgm:t>
        <a:bodyPr/>
        <a:lstStyle/>
        <a:p>
          <a:r>
            <a:rPr lang="en-US" sz="1200" dirty="0"/>
            <a:t>Anthony Fenton</a:t>
          </a:r>
        </a:p>
      </dgm:t>
    </dgm:pt>
    <dgm:pt modelId="{581D9A88-34CC-479D-B289-6D2DFADC2822}">
      <dgm:prSet custT="1"/>
      <dgm:spPr/>
      <dgm:t>
        <a:bodyPr/>
        <a:lstStyle/>
        <a:p>
          <a:r>
            <a:rPr lang="en-US" sz="1200"/>
            <a:t>Library Lead Security </a:t>
          </a:r>
          <a:r>
            <a:rPr lang="en-US" sz="1200" dirty="0"/>
            <a:t>Services Representative</a:t>
          </a:r>
        </a:p>
      </dgm:t>
    </dgm:pt>
    <dgm:pt modelId="{B743F319-E80D-4310-9879-7ECE0349F3B8}" type="parTrans" cxnId="{8D6F9F58-5DDE-4042-AB82-2E702150F975}">
      <dgm:prSet/>
      <dgm:spPr/>
      <dgm:t>
        <a:bodyPr/>
        <a:lstStyle/>
        <a:p>
          <a:endParaRPr lang="en-US"/>
        </a:p>
      </dgm:t>
    </dgm:pt>
    <dgm:pt modelId="{C369A964-FC8B-475C-A974-110FC5DF046A}" type="sibTrans" cxnId="{8D6F9F58-5DDE-4042-AB82-2E702150F975}">
      <dgm:prSet custT="1"/>
      <dgm:spPr/>
      <dgm:t>
        <a:bodyPr/>
        <a:lstStyle/>
        <a:p>
          <a:r>
            <a:rPr lang="en-US" sz="1200" dirty="0"/>
            <a:t>Mark Evans</a:t>
          </a:r>
        </a:p>
      </dgm:t>
    </dgm:pt>
    <dgm:pt modelId="{295C6F71-CF1C-4E5A-B5DA-AC048F6BCFEB}">
      <dgm:prSet custT="1"/>
      <dgm:spPr/>
      <dgm:t>
        <a:bodyPr/>
        <a:lstStyle/>
        <a:p>
          <a:r>
            <a:rPr lang="en-US" sz="1200" dirty="0"/>
            <a:t>Library Security Services Representative</a:t>
          </a:r>
        </a:p>
      </dgm:t>
    </dgm:pt>
    <dgm:pt modelId="{B85BC7E1-1F97-4601-AB0A-A62F9C9A5B2A}" type="parTrans" cxnId="{43C6F1A3-372F-46A0-B525-4A3655724BDA}">
      <dgm:prSet/>
      <dgm:spPr/>
      <dgm:t>
        <a:bodyPr/>
        <a:lstStyle/>
        <a:p>
          <a:endParaRPr lang="en-US"/>
        </a:p>
      </dgm:t>
    </dgm:pt>
    <dgm:pt modelId="{926AFDC8-636E-49DD-82A6-6C6FC7343974}" type="sibTrans" cxnId="{43C6F1A3-372F-46A0-B525-4A3655724BDA}">
      <dgm:prSet custT="1"/>
      <dgm:spPr/>
      <dgm:t>
        <a:bodyPr/>
        <a:lstStyle/>
        <a:p>
          <a:r>
            <a:rPr lang="en-US" sz="1200" dirty="0"/>
            <a:t>Scott Ferguson</a:t>
          </a:r>
        </a:p>
      </dgm:t>
    </dgm:pt>
    <dgm:pt modelId="{0F950456-F38B-4A22-8B0F-86E4BE56A02F}">
      <dgm:prSet custT="1"/>
      <dgm:spPr/>
      <dgm:t>
        <a:bodyPr/>
        <a:lstStyle/>
        <a:p>
          <a:r>
            <a:rPr lang="en-US" sz="1200" dirty="0"/>
            <a:t>Library Security Services Representative</a:t>
          </a:r>
        </a:p>
      </dgm:t>
    </dgm:pt>
    <dgm:pt modelId="{499880DC-82F9-4C0F-A55E-079BA148D6E6}" type="parTrans" cxnId="{98C58E1C-177E-4E1C-8431-E5B5A39F39A5}">
      <dgm:prSet/>
      <dgm:spPr/>
      <dgm:t>
        <a:bodyPr/>
        <a:lstStyle/>
        <a:p>
          <a:endParaRPr lang="en-US"/>
        </a:p>
      </dgm:t>
    </dgm:pt>
    <dgm:pt modelId="{764635C4-5053-4EEE-9C41-D6A546B959BB}" type="sibTrans" cxnId="{98C58E1C-177E-4E1C-8431-E5B5A39F39A5}">
      <dgm:prSet custT="1"/>
      <dgm:spPr/>
      <dgm:t>
        <a:bodyPr/>
        <a:lstStyle/>
        <a:p>
          <a:r>
            <a:rPr lang="en-US" sz="1200" dirty="0"/>
            <a:t>VACANT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ACA47F-BAB5-443F-AAFF-7FE13B097676}" type="pres">
      <dgm:prSet presAssocID="{C86F72BE-06C5-453A-AF3C-10A5860B3230}" presName="hierRoot1" presStyleCnt="0">
        <dgm:presLayoutVars>
          <dgm:hierBranch val="init"/>
        </dgm:presLayoutVars>
      </dgm:prSet>
      <dgm:spPr/>
    </dgm:pt>
    <dgm:pt modelId="{423133DF-66AC-46E8-A99E-B6B14FC362F9}" type="pres">
      <dgm:prSet presAssocID="{C86F72BE-06C5-453A-AF3C-10A5860B3230}" presName="rootComposite1" presStyleCnt="0"/>
      <dgm:spPr/>
    </dgm:pt>
    <dgm:pt modelId="{9DB53614-5FA6-4E69-83D0-0A9F5A9C1DD4}" type="pres">
      <dgm:prSet presAssocID="{C86F72BE-06C5-453A-AF3C-10A5860B3230}" presName="rootText1" presStyleLbl="node0" presStyleIdx="0" presStyleCnt="1" custLinFactNeighborY="-63744">
        <dgm:presLayoutVars>
          <dgm:chMax/>
          <dgm:chPref val="3"/>
        </dgm:presLayoutVars>
      </dgm:prSet>
      <dgm:spPr/>
    </dgm:pt>
    <dgm:pt modelId="{B694BA88-005F-476F-A565-EF84B2CAB5A6}" type="pres">
      <dgm:prSet presAssocID="{C86F72BE-06C5-453A-AF3C-10A5860B3230}" presName="titleText1" presStyleLbl="fgAcc0" presStyleIdx="0" presStyleCnt="1" custScaleX="107385" custScaleY="111643" custLinFactY="-61822" custLinFactNeighborX="25320" custLinFactNeighborY="-100000">
        <dgm:presLayoutVars>
          <dgm:chMax val="0"/>
          <dgm:chPref val="0"/>
        </dgm:presLayoutVars>
      </dgm:prSet>
      <dgm:spPr/>
    </dgm:pt>
    <dgm:pt modelId="{EDCA18CB-116A-4385-BAF0-8F86CCB2F162}" type="pres">
      <dgm:prSet presAssocID="{C86F72BE-06C5-453A-AF3C-10A5860B3230}" presName="rootConnector1" presStyleLbl="node1" presStyleIdx="0" presStyleCnt="4"/>
      <dgm:spPr/>
    </dgm:pt>
    <dgm:pt modelId="{4668F3AC-913F-4666-8415-72B2E749A343}" type="pres">
      <dgm:prSet presAssocID="{C86F72BE-06C5-453A-AF3C-10A5860B3230}" presName="hierChild2" presStyleCnt="0"/>
      <dgm:spPr/>
    </dgm:pt>
    <dgm:pt modelId="{6C974994-F3F0-4291-A4BA-6C977799DF3D}" type="pres">
      <dgm:prSet presAssocID="{73050443-C7CB-4CD7-9932-5570B703F322}" presName="Name37" presStyleLbl="parChTrans1D2" presStyleIdx="0" presStyleCnt="4"/>
      <dgm:spPr/>
    </dgm:pt>
    <dgm:pt modelId="{C5380BDD-9EB5-43A5-901E-C5984A2EB16D}" type="pres">
      <dgm:prSet presAssocID="{AA59420D-A995-40A7-B37F-29B1BCC787DC}" presName="hierRoot2" presStyleCnt="0">
        <dgm:presLayoutVars>
          <dgm:hierBranch val="init"/>
        </dgm:presLayoutVars>
      </dgm:prSet>
      <dgm:spPr/>
    </dgm:pt>
    <dgm:pt modelId="{12FA5E28-2BEC-4FC2-9B73-B2CB12B98338}" type="pres">
      <dgm:prSet presAssocID="{AA59420D-A995-40A7-B37F-29B1BCC787DC}" presName="rootComposite" presStyleCnt="0"/>
      <dgm:spPr/>
    </dgm:pt>
    <dgm:pt modelId="{2A53C612-5AB9-4BF8-AEC5-07F8038C32F9}" type="pres">
      <dgm:prSet presAssocID="{AA59420D-A995-40A7-B37F-29B1BCC787DC}" presName="rootText" presStyleLbl="node1" presStyleIdx="0" presStyleCnt="4" custScaleX="99802">
        <dgm:presLayoutVars>
          <dgm:chMax/>
          <dgm:chPref val="3"/>
        </dgm:presLayoutVars>
      </dgm:prSet>
      <dgm:spPr/>
    </dgm:pt>
    <dgm:pt modelId="{73FE50A8-B8DD-4C92-9CA8-E531D864CAA7}" type="pres">
      <dgm:prSet presAssocID="{AA59420D-A995-40A7-B37F-29B1BCC787DC}" presName="titleText2" presStyleLbl="fgAcc1" presStyleIdx="0" presStyleCnt="4" custScaleX="107385" custScaleY="111643" custLinFactNeighborX="854" custLinFactNeighborY="-6677">
        <dgm:presLayoutVars>
          <dgm:chMax val="0"/>
          <dgm:chPref val="0"/>
        </dgm:presLayoutVars>
      </dgm:prSet>
      <dgm:spPr/>
    </dgm:pt>
    <dgm:pt modelId="{F2C2085B-1D40-4A0F-94F5-C3B74883C5BF}" type="pres">
      <dgm:prSet presAssocID="{AA59420D-A995-40A7-B37F-29B1BCC787DC}" presName="rootConnector" presStyleLbl="node2" presStyleIdx="0" presStyleCnt="0"/>
      <dgm:spPr/>
    </dgm:pt>
    <dgm:pt modelId="{637E431F-8864-4504-92A6-F840DF4FF0CB}" type="pres">
      <dgm:prSet presAssocID="{AA59420D-A995-40A7-B37F-29B1BCC787DC}" presName="hierChild4" presStyleCnt="0"/>
      <dgm:spPr/>
    </dgm:pt>
    <dgm:pt modelId="{6317C5E7-D090-4D2E-97F6-AA416442DE61}" type="pres">
      <dgm:prSet presAssocID="{AA59420D-A995-40A7-B37F-29B1BCC787DC}" presName="hierChild5" presStyleCnt="0"/>
      <dgm:spPr/>
    </dgm:pt>
    <dgm:pt modelId="{884573F5-C885-4CA2-B6BC-81E01441D5FD}" type="pres">
      <dgm:prSet presAssocID="{B743F319-E80D-4310-9879-7ECE0349F3B8}" presName="Name37" presStyleLbl="parChTrans1D2" presStyleIdx="1" presStyleCnt="4"/>
      <dgm:spPr/>
    </dgm:pt>
    <dgm:pt modelId="{8BC46F2C-F215-4AF3-9AC3-6C0E1DFBE68F}" type="pres">
      <dgm:prSet presAssocID="{581D9A88-34CC-479D-B289-6D2DFADC2822}" presName="hierRoot2" presStyleCnt="0">
        <dgm:presLayoutVars>
          <dgm:hierBranch val="init"/>
        </dgm:presLayoutVars>
      </dgm:prSet>
      <dgm:spPr/>
    </dgm:pt>
    <dgm:pt modelId="{6B4996F8-3CB9-4268-9707-D06978B372C8}" type="pres">
      <dgm:prSet presAssocID="{581D9A88-34CC-479D-B289-6D2DFADC2822}" presName="rootComposite" presStyleCnt="0"/>
      <dgm:spPr/>
    </dgm:pt>
    <dgm:pt modelId="{26FEBF6A-7B25-4939-A777-E10876C1C694}" type="pres">
      <dgm:prSet presAssocID="{581D9A88-34CC-479D-B289-6D2DFADC2822}" presName="rootText" presStyleLbl="node1" presStyleIdx="1" presStyleCnt="4" custScaleX="99802">
        <dgm:presLayoutVars>
          <dgm:chMax/>
          <dgm:chPref val="3"/>
        </dgm:presLayoutVars>
      </dgm:prSet>
      <dgm:spPr/>
    </dgm:pt>
    <dgm:pt modelId="{334F6163-ADA4-4E2D-9885-B652BE3C73EE}" type="pres">
      <dgm:prSet presAssocID="{581D9A88-34CC-479D-B289-6D2DFADC2822}" presName="titleText2" presStyleLbl="fgAcc1" presStyleIdx="1" presStyleCnt="4" custScaleX="107385" custScaleY="111643">
        <dgm:presLayoutVars>
          <dgm:chMax val="0"/>
          <dgm:chPref val="0"/>
        </dgm:presLayoutVars>
      </dgm:prSet>
      <dgm:spPr/>
    </dgm:pt>
    <dgm:pt modelId="{6D70E84E-4DAB-4195-BF98-0059ABBBA311}" type="pres">
      <dgm:prSet presAssocID="{581D9A88-34CC-479D-B289-6D2DFADC2822}" presName="rootConnector" presStyleLbl="node2" presStyleIdx="0" presStyleCnt="0"/>
      <dgm:spPr/>
    </dgm:pt>
    <dgm:pt modelId="{67174889-ED1D-45D4-A1B7-79D7D3B2280A}" type="pres">
      <dgm:prSet presAssocID="{581D9A88-34CC-479D-B289-6D2DFADC2822}" presName="hierChild4" presStyleCnt="0"/>
      <dgm:spPr/>
    </dgm:pt>
    <dgm:pt modelId="{6C35FBE1-FA77-4E76-9189-8FA55297941C}" type="pres">
      <dgm:prSet presAssocID="{581D9A88-34CC-479D-B289-6D2DFADC2822}" presName="hierChild5" presStyleCnt="0"/>
      <dgm:spPr/>
    </dgm:pt>
    <dgm:pt modelId="{4544BC0B-D682-4B04-B157-5A58B01449F1}" type="pres">
      <dgm:prSet presAssocID="{B85BC7E1-1F97-4601-AB0A-A62F9C9A5B2A}" presName="Name37" presStyleLbl="parChTrans1D2" presStyleIdx="2" presStyleCnt="4"/>
      <dgm:spPr/>
    </dgm:pt>
    <dgm:pt modelId="{0A2D7E6E-8634-4FC7-8E7D-D44CE969B601}" type="pres">
      <dgm:prSet presAssocID="{295C6F71-CF1C-4E5A-B5DA-AC048F6BCFEB}" presName="hierRoot2" presStyleCnt="0">
        <dgm:presLayoutVars>
          <dgm:hierBranch val="init"/>
        </dgm:presLayoutVars>
      </dgm:prSet>
      <dgm:spPr/>
    </dgm:pt>
    <dgm:pt modelId="{F9FD3B39-6788-4854-A16D-F34A6DA2804A}" type="pres">
      <dgm:prSet presAssocID="{295C6F71-CF1C-4E5A-B5DA-AC048F6BCFEB}" presName="rootComposite" presStyleCnt="0"/>
      <dgm:spPr/>
    </dgm:pt>
    <dgm:pt modelId="{0FAF5578-A0A5-4642-A8B0-9CF88F8295A8}" type="pres">
      <dgm:prSet presAssocID="{295C6F71-CF1C-4E5A-B5DA-AC048F6BCFEB}" presName="rootText" presStyleLbl="node1" presStyleIdx="2" presStyleCnt="4" custScaleX="99802">
        <dgm:presLayoutVars>
          <dgm:chMax/>
          <dgm:chPref val="3"/>
        </dgm:presLayoutVars>
      </dgm:prSet>
      <dgm:spPr/>
    </dgm:pt>
    <dgm:pt modelId="{C424940E-86AC-4EDC-B81A-1AD3ED54F827}" type="pres">
      <dgm:prSet presAssocID="{295C6F71-CF1C-4E5A-B5DA-AC048F6BCFEB}" presName="titleText2" presStyleLbl="fgAcc1" presStyleIdx="2" presStyleCnt="4" custScaleX="107385" custScaleY="111643">
        <dgm:presLayoutVars>
          <dgm:chMax val="0"/>
          <dgm:chPref val="0"/>
        </dgm:presLayoutVars>
      </dgm:prSet>
      <dgm:spPr/>
    </dgm:pt>
    <dgm:pt modelId="{7F11F2E5-8A6A-4DB2-8F1D-B943EE9C8D13}" type="pres">
      <dgm:prSet presAssocID="{295C6F71-CF1C-4E5A-B5DA-AC048F6BCFEB}" presName="rootConnector" presStyleLbl="node2" presStyleIdx="0" presStyleCnt="0"/>
      <dgm:spPr/>
    </dgm:pt>
    <dgm:pt modelId="{0A26FA5A-D9AE-444B-BBCD-72C1CDF0FFDC}" type="pres">
      <dgm:prSet presAssocID="{295C6F71-CF1C-4E5A-B5DA-AC048F6BCFEB}" presName="hierChild4" presStyleCnt="0"/>
      <dgm:spPr/>
    </dgm:pt>
    <dgm:pt modelId="{363D8D9A-58AE-4B67-B63B-896E16AA33BB}" type="pres">
      <dgm:prSet presAssocID="{295C6F71-CF1C-4E5A-B5DA-AC048F6BCFEB}" presName="hierChild5" presStyleCnt="0"/>
      <dgm:spPr/>
    </dgm:pt>
    <dgm:pt modelId="{A2F9FB5F-F051-4F60-9582-034C5F1BBA0F}" type="pres">
      <dgm:prSet presAssocID="{499880DC-82F9-4C0F-A55E-079BA148D6E6}" presName="Name37" presStyleLbl="parChTrans1D2" presStyleIdx="3" presStyleCnt="4"/>
      <dgm:spPr/>
    </dgm:pt>
    <dgm:pt modelId="{483556D4-8825-43F1-9BBA-D140AC773886}" type="pres">
      <dgm:prSet presAssocID="{0F950456-F38B-4A22-8B0F-86E4BE56A02F}" presName="hierRoot2" presStyleCnt="0">
        <dgm:presLayoutVars>
          <dgm:hierBranch val="init"/>
        </dgm:presLayoutVars>
      </dgm:prSet>
      <dgm:spPr/>
    </dgm:pt>
    <dgm:pt modelId="{6D04250A-0637-4757-847F-B9F5BCC5EB92}" type="pres">
      <dgm:prSet presAssocID="{0F950456-F38B-4A22-8B0F-86E4BE56A02F}" presName="rootComposite" presStyleCnt="0"/>
      <dgm:spPr/>
    </dgm:pt>
    <dgm:pt modelId="{873A1A5A-3322-43DF-A323-CEE2FDE00081}" type="pres">
      <dgm:prSet presAssocID="{0F950456-F38B-4A22-8B0F-86E4BE56A02F}" presName="rootText" presStyleLbl="node1" presStyleIdx="3" presStyleCnt="4">
        <dgm:presLayoutVars>
          <dgm:chMax/>
          <dgm:chPref val="3"/>
        </dgm:presLayoutVars>
      </dgm:prSet>
      <dgm:spPr/>
    </dgm:pt>
    <dgm:pt modelId="{E0F94C0B-1FE9-4AA4-B82E-7B1371AE6CDD}" type="pres">
      <dgm:prSet presAssocID="{0F950456-F38B-4A22-8B0F-86E4BE56A02F}" presName="titleText2" presStyleLbl="fgAcc1" presStyleIdx="3" presStyleCnt="4" custAng="10800000" custFlipVert="1" custScaleX="107385" custScaleY="111643" custLinFactNeighborX="2525" custLinFactNeighborY="-1854">
        <dgm:presLayoutVars>
          <dgm:chMax val="0"/>
          <dgm:chPref val="0"/>
        </dgm:presLayoutVars>
      </dgm:prSet>
      <dgm:spPr/>
    </dgm:pt>
    <dgm:pt modelId="{DE636293-5E53-415F-B2C4-636D9FBD4CDD}" type="pres">
      <dgm:prSet presAssocID="{0F950456-F38B-4A22-8B0F-86E4BE56A02F}" presName="rootConnector" presStyleLbl="node2" presStyleIdx="0" presStyleCnt="0"/>
      <dgm:spPr/>
    </dgm:pt>
    <dgm:pt modelId="{12C1A155-28E3-477D-B763-6EE9F8060716}" type="pres">
      <dgm:prSet presAssocID="{0F950456-F38B-4A22-8B0F-86E4BE56A02F}" presName="hierChild4" presStyleCnt="0"/>
      <dgm:spPr/>
    </dgm:pt>
    <dgm:pt modelId="{2589872A-F620-4FD7-A439-594A8CF1E25D}" type="pres">
      <dgm:prSet presAssocID="{0F950456-F38B-4A22-8B0F-86E4BE56A02F}" presName="hierChild5" presStyleCnt="0"/>
      <dgm:spPr/>
    </dgm:pt>
    <dgm:pt modelId="{60B7B750-69C2-4038-91BD-7F203F0D2E2E}" type="pres">
      <dgm:prSet presAssocID="{C86F72BE-06C5-453A-AF3C-10A5860B3230}" presName="hierChild3" presStyleCnt="0"/>
      <dgm:spPr/>
    </dgm:pt>
  </dgm:ptLst>
  <dgm:cxnLst>
    <dgm:cxn modelId="{D47DE700-9005-4E74-A9D5-EEDD1E855989}" type="presOf" srcId="{A5AF10F2-34AC-4B60-8519-66D10C20A304}" destId="{73FE50A8-B8DD-4C92-9CA8-E531D864CAA7}" srcOrd="0" destOrd="0" presId="urn:microsoft.com/office/officeart/2008/layout/NameandTitleOrganizationalChart"/>
    <dgm:cxn modelId="{6F4B6810-D666-4E2B-A0AA-B47F599D9155}" type="presOf" srcId="{73050443-C7CB-4CD7-9932-5570B703F322}" destId="{6C974994-F3F0-4291-A4BA-6C977799DF3D}" srcOrd="0" destOrd="0" presId="urn:microsoft.com/office/officeart/2008/layout/NameandTitleOrganizationalChart"/>
    <dgm:cxn modelId="{98C58E1C-177E-4E1C-8431-E5B5A39F39A5}" srcId="{C86F72BE-06C5-453A-AF3C-10A5860B3230}" destId="{0F950456-F38B-4A22-8B0F-86E4BE56A02F}" srcOrd="3" destOrd="0" parTransId="{499880DC-82F9-4C0F-A55E-079BA148D6E6}" sibTransId="{764635C4-5053-4EEE-9C41-D6A546B959BB}"/>
    <dgm:cxn modelId="{9C171661-7E11-4612-8960-C992B2791C8C}" type="presOf" srcId="{B743F319-E80D-4310-9879-7ECE0349F3B8}" destId="{884573F5-C885-4CA2-B6BC-81E01441D5FD}" srcOrd="0" destOrd="0" presId="urn:microsoft.com/office/officeart/2008/layout/NameandTitleOrganizationalChart"/>
    <dgm:cxn modelId="{16B78A61-2048-4314-A803-E046B76D20B5}" type="presOf" srcId="{295C6F71-CF1C-4E5A-B5DA-AC048F6BCFEB}" destId="{0FAF5578-A0A5-4642-A8B0-9CF88F8295A8}" srcOrd="0" destOrd="0" presId="urn:microsoft.com/office/officeart/2008/layout/NameandTitleOrganizationalChart"/>
    <dgm:cxn modelId="{E60A0568-FF6B-4E2C-AB88-3AA448F5C018}" type="presOf" srcId="{926AFDC8-636E-49DD-82A6-6C6FC7343974}" destId="{C424940E-86AC-4EDC-B81A-1AD3ED54F827}" srcOrd="0" destOrd="0" presId="urn:microsoft.com/office/officeart/2008/layout/NameandTitleOrganizationalChart"/>
    <dgm:cxn modelId="{8E988F48-6207-4342-ABDB-2C5DFA2CC2D4}" type="presOf" srcId="{AA59420D-A995-40A7-B37F-29B1BCC787DC}" destId="{2A53C612-5AB9-4BF8-AEC5-07F8038C32F9}" srcOrd="0" destOrd="0" presId="urn:microsoft.com/office/officeart/2008/layout/NameandTitleOrganizationalChart"/>
    <dgm:cxn modelId="{03BC1970-01D6-4743-9B5D-E5932CD8A6A4}" srcId="{C86F72BE-06C5-453A-AF3C-10A5860B3230}" destId="{AA59420D-A995-40A7-B37F-29B1BCC787DC}" srcOrd="0" destOrd="0" parTransId="{73050443-C7CB-4CD7-9932-5570B703F322}" sibTransId="{A5AF10F2-34AC-4B60-8519-66D10C20A304}"/>
    <dgm:cxn modelId="{AB631C57-45EE-449C-B253-0186D3E93207}" srcId="{24B05272-9D95-4B50-9040-6B4D1B87A4BF}" destId="{C86F72BE-06C5-453A-AF3C-10A5860B3230}" srcOrd="0" destOrd="0" parTransId="{5CEEBD10-09D9-408B-8A22-5E49C2B0065C}" sibTransId="{82C1E6A2-2479-4542-861C-45D026B28ED0}"/>
    <dgm:cxn modelId="{8D6F9F58-5DDE-4042-AB82-2E702150F975}" srcId="{C86F72BE-06C5-453A-AF3C-10A5860B3230}" destId="{581D9A88-34CC-479D-B289-6D2DFADC2822}" srcOrd="1" destOrd="0" parTransId="{B743F319-E80D-4310-9879-7ECE0349F3B8}" sibTransId="{C369A964-FC8B-475C-A974-110FC5DF046A}"/>
    <dgm:cxn modelId="{E28F3A5A-C02B-4B08-9FE9-A474B890E195}" type="presOf" srcId="{C369A964-FC8B-475C-A974-110FC5DF046A}" destId="{334F6163-ADA4-4E2D-9885-B652BE3C73EE}" srcOrd="0" destOrd="0" presId="urn:microsoft.com/office/officeart/2008/layout/NameandTitleOrganizationalChart"/>
    <dgm:cxn modelId="{16647E7E-5C64-488C-8A6F-3C34B8C7A01D}" type="presOf" srcId="{581D9A88-34CC-479D-B289-6D2DFADC2822}" destId="{6D70E84E-4DAB-4195-BF98-0059ABBBA311}" srcOrd="1" destOrd="0" presId="urn:microsoft.com/office/officeart/2008/layout/NameandTitleOrganizationalChart"/>
    <dgm:cxn modelId="{05777D89-0DD0-4385-A3AC-0CFA5FE5501A}" type="presOf" srcId="{C86F72BE-06C5-453A-AF3C-10A5860B3230}" destId="{9DB53614-5FA6-4E69-83D0-0A9F5A9C1DD4}" srcOrd="0" destOrd="0" presId="urn:microsoft.com/office/officeart/2008/layout/NameandTitleOrganizationalChart"/>
    <dgm:cxn modelId="{0C23A98E-761C-4464-9E27-436B840C76A6}" type="presOf" srcId="{499880DC-82F9-4C0F-A55E-079BA148D6E6}" destId="{A2F9FB5F-F051-4F60-9582-034C5F1BBA0F}" srcOrd="0" destOrd="0" presId="urn:microsoft.com/office/officeart/2008/layout/NameandTitleOrganizationalChart"/>
    <dgm:cxn modelId="{67A22595-BAD2-4530-A68D-C89941C4753A}" type="presOf" srcId="{B85BC7E1-1F97-4601-AB0A-A62F9C9A5B2A}" destId="{4544BC0B-D682-4B04-B157-5A58B01449F1}" srcOrd="0" destOrd="0" presId="urn:microsoft.com/office/officeart/2008/layout/NameandTitleOrganizationalChart"/>
    <dgm:cxn modelId="{209CB496-7B8B-41E1-ABC0-2FC4F1FBE68D}" type="presOf" srcId="{764635C4-5053-4EEE-9C41-D6A546B959BB}" destId="{E0F94C0B-1FE9-4AA4-B82E-7B1371AE6CDD}" srcOrd="0" destOrd="0" presId="urn:microsoft.com/office/officeart/2008/layout/NameandTitleOrganizationalChart"/>
    <dgm:cxn modelId="{05C66999-2F1F-4E01-994B-E1DB4A495735}" type="presOf" srcId="{82C1E6A2-2479-4542-861C-45D026B28ED0}" destId="{B694BA88-005F-476F-A565-EF84B2CAB5A6}" srcOrd="0" destOrd="0" presId="urn:microsoft.com/office/officeart/2008/layout/NameandTitleOrganizationalChart"/>
    <dgm:cxn modelId="{D507A29C-0432-4FFB-ABCC-F79C294AD39E}" type="presOf" srcId="{24B05272-9D95-4B50-9040-6B4D1B87A4BF}" destId="{63D86C92-2F56-47B7-860D-C1E8EB622FA7}" srcOrd="0" destOrd="0" presId="urn:microsoft.com/office/officeart/2008/layout/NameandTitleOrganizationalChart"/>
    <dgm:cxn modelId="{47D6EA9F-62F0-4B7D-B12B-0401D45AFF20}" type="presOf" srcId="{AA59420D-A995-40A7-B37F-29B1BCC787DC}" destId="{F2C2085B-1D40-4A0F-94F5-C3B74883C5BF}" srcOrd="1" destOrd="0" presId="urn:microsoft.com/office/officeart/2008/layout/NameandTitleOrganizationalChart"/>
    <dgm:cxn modelId="{57C35CA1-0C55-490E-9D37-49789AD0BCC7}" type="presOf" srcId="{0F950456-F38B-4A22-8B0F-86E4BE56A02F}" destId="{DE636293-5E53-415F-B2C4-636D9FBD4CDD}" srcOrd="1" destOrd="0" presId="urn:microsoft.com/office/officeart/2008/layout/NameandTitleOrganizationalChart"/>
    <dgm:cxn modelId="{43C6F1A3-372F-46A0-B525-4A3655724BDA}" srcId="{C86F72BE-06C5-453A-AF3C-10A5860B3230}" destId="{295C6F71-CF1C-4E5A-B5DA-AC048F6BCFEB}" srcOrd="2" destOrd="0" parTransId="{B85BC7E1-1F97-4601-AB0A-A62F9C9A5B2A}" sibTransId="{926AFDC8-636E-49DD-82A6-6C6FC7343974}"/>
    <dgm:cxn modelId="{59837BAB-53C1-4463-8672-09C4558920B8}" type="presOf" srcId="{C86F72BE-06C5-453A-AF3C-10A5860B3230}" destId="{EDCA18CB-116A-4385-BAF0-8F86CCB2F162}" srcOrd="1" destOrd="0" presId="urn:microsoft.com/office/officeart/2008/layout/NameandTitleOrganizationalChart"/>
    <dgm:cxn modelId="{FC1E12B2-7E68-4244-9174-607329106D73}" type="presOf" srcId="{0F950456-F38B-4A22-8B0F-86E4BE56A02F}" destId="{873A1A5A-3322-43DF-A323-CEE2FDE00081}" srcOrd="0" destOrd="0" presId="urn:microsoft.com/office/officeart/2008/layout/NameandTitleOrganizationalChart"/>
    <dgm:cxn modelId="{0CDA5BCC-B6C4-4F7E-93EF-3B2EC999DFB8}" type="presOf" srcId="{581D9A88-34CC-479D-B289-6D2DFADC2822}" destId="{26FEBF6A-7B25-4939-A777-E10876C1C694}" srcOrd="0" destOrd="0" presId="urn:microsoft.com/office/officeart/2008/layout/NameandTitleOrganizationalChart"/>
    <dgm:cxn modelId="{CF01D5D2-4F60-4A92-8412-E5EA7E09E462}" type="presOf" srcId="{295C6F71-CF1C-4E5A-B5DA-AC048F6BCFEB}" destId="{7F11F2E5-8A6A-4DB2-8F1D-B943EE9C8D13}" srcOrd="1" destOrd="0" presId="urn:microsoft.com/office/officeart/2008/layout/NameandTitleOrganizationalChart"/>
    <dgm:cxn modelId="{B237A4A3-68EA-4226-88AB-E798D02A34A3}" type="presParOf" srcId="{63D86C92-2F56-47B7-860D-C1E8EB622FA7}" destId="{97ACA47F-BAB5-443F-AAFF-7FE13B097676}" srcOrd="0" destOrd="0" presId="urn:microsoft.com/office/officeart/2008/layout/NameandTitleOrganizationalChart"/>
    <dgm:cxn modelId="{15F3C671-BAC1-4CDD-A3E5-BFB11D18D995}" type="presParOf" srcId="{97ACA47F-BAB5-443F-AAFF-7FE13B097676}" destId="{423133DF-66AC-46E8-A99E-B6B14FC362F9}" srcOrd="0" destOrd="0" presId="urn:microsoft.com/office/officeart/2008/layout/NameandTitleOrganizationalChart"/>
    <dgm:cxn modelId="{A904A2CB-14BD-404A-82A0-B357DC431C79}" type="presParOf" srcId="{423133DF-66AC-46E8-A99E-B6B14FC362F9}" destId="{9DB53614-5FA6-4E69-83D0-0A9F5A9C1DD4}" srcOrd="0" destOrd="0" presId="urn:microsoft.com/office/officeart/2008/layout/NameandTitleOrganizationalChart"/>
    <dgm:cxn modelId="{EDDDE6DC-0F72-4C7B-AC0E-FA751D4C8CA8}" type="presParOf" srcId="{423133DF-66AC-46E8-A99E-B6B14FC362F9}" destId="{B694BA88-005F-476F-A565-EF84B2CAB5A6}" srcOrd="1" destOrd="0" presId="urn:microsoft.com/office/officeart/2008/layout/NameandTitleOrganizationalChart"/>
    <dgm:cxn modelId="{4344112D-5842-4840-800E-58928AD2D8FA}" type="presParOf" srcId="{423133DF-66AC-46E8-A99E-B6B14FC362F9}" destId="{EDCA18CB-116A-4385-BAF0-8F86CCB2F162}" srcOrd="2" destOrd="0" presId="urn:microsoft.com/office/officeart/2008/layout/NameandTitleOrganizationalChart"/>
    <dgm:cxn modelId="{9E3E0779-9D71-4BA6-BCAE-2C81E6AD8035}" type="presParOf" srcId="{97ACA47F-BAB5-443F-AAFF-7FE13B097676}" destId="{4668F3AC-913F-4666-8415-72B2E749A343}" srcOrd="1" destOrd="0" presId="urn:microsoft.com/office/officeart/2008/layout/NameandTitleOrganizationalChart"/>
    <dgm:cxn modelId="{5F067B1F-C043-4453-80B5-0E8CE7BF7C5E}" type="presParOf" srcId="{4668F3AC-913F-4666-8415-72B2E749A343}" destId="{6C974994-F3F0-4291-A4BA-6C977799DF3D}" srcOrd="0" destOrd="0" presId="urn:microsoft.com/office/officeart/2008/layout/NameandTitleOrganizationalChart"/>
    <dgm:cxn modelId="{595669E9-9176-4D73-8463-D141204D75A3}" type="presParOf" srcId="{4668F3AC-913F-4666-8415-72B2E749A343}" destId="{C5380BDD-9EB5-43A5-901E-C5984A2EB16D}" srcOrd="1" destOrd="0" presId="urn:microsoft.com/office/officeart/2008/layout/NameandTitleOrganizationalChart"/>
    <dgm:cxn modelId="{017E8287-6D6F-493F-82B9-1CF96C15B3E2}" type="presParOf" srcId="{C5380BDD-9EB5-43A5-901E-C5984A2EB16D}" destId="{12FA5E28-2BEC-4FC2-9B73-B2CB12B98338}" srcOrd="0" destOrd="0" presId="urn:microsoft.com/office/officeart/2008/layout/NameandTitleOrganizationalChart"/>
    <dgm:cxn modelId="{657E2679-846E-4443-9D5A-F4249E081DC5}" type="presParOf" srcId="{12FA5E28-2BEC-4FC2-9B73-B2CB12B98338}" destId="{2A53C612-5AB9-4BF8-AEC5-07F8038C32F9}" srcOrd="0" destOrd="0" presId="urn:microsoft.com/office/officeart/2008/layout/NameandTitleOrganizationalChart"/>
    <dgm:cxn modelId="{75B0167A-DFF5-4C55-9321-9AE32937AC98}" type="presParOf" srcId="{12FA5E28-2BEC-4FC2-9B73-B2CB12B98338}" destId="{73FE50A8-B8DD-4C92-9CA8-E531D864CAA7}" srcOrd="1" destOrd="0" presId="urn:microsoft.com/office/officeart/2008/layout/NameandTitleOrganizationalChart"/>
    <dgm:cxn modelId="{F48B464A-97D4-48AA-988F-80EF626BD6AB}" type="presParOf" srcId="{12FA5E28-2BEC-4FC2-9B73-B2CB12B98338}" destId="{F2C2085B-1D40-4A0F-94F5-C3B74883C5BF}" srcOrd="2" destOrd="0" presId="urn:microsoft.com/office/officeart/2008/layout/NameandTitleOrganizationalChart"/>
    <dgm:cxn modelId="{2F9A1C54-270A-463E-8DBC-9F03DA171E04}" type="presParOf" srcId="{C5380BDD-9EB5-43A5-901E-C5984A2EB16D}" destId="{637E431F-8864-4504-92A6-F840DF4FF0CB}" srcOrd="1" destOrd="0" presId="urn:microsoft.com/office/officeart/2008/layout/NameandTitleOrganizationalChart"/>
    <dgm:cxn modelId="{76AC3D1C-477D-4386-BEB5-9DD3C0958F9D}" type="presParOf" srcId="{C5380BDD-9EB5-43A5-901E-C5984A2EB16D}" destId="{6317C5E7-D090-4D2E-97F6-AA416442DE61}" srcOrd="2" destOrd="0" presId="urn:microsoft.com/office/officeart/2008/layout/NameandTitleOrganizationalChart"/>
    <dgm:cxn modelId="{9836E488-C859-4B3F-A500-595990CE0052}" type="presParOf" srcId="{4668F3AC-913F-4666-8415-72B2E749A343}" destId="{884573F5-C885-4CA2-B6BC-81E01441D5FD}" srcOrd="2" destOrd="0" presId="urn:microsoft.com/office/officeart/2008/layout/NameandTitleOrganizationalChart"/>
    <dgm:cxn modelId="{F1A80E57-A574-4673-948C-7F4FF10B2864}" type="presParOf" srcId="{4668F3AC-913F-4666-8415-72B2E749A343}" destId="{8BC46F2C-F215-4AF3-9AC3-6C0E1DFBE68F}" srcOrd="3" destOrd="0" presId="urn:microsoft.com/office/officeart/2008/layout/NameandTitleOrganizationalChart"/>
    <dgm:cxn modelId="{4E95051F-4A37-4625-A50F-7781B2A322F9}" type="presParOf" srcId="{8BC46F2C-F215-4AF3-9AC3-6C0E1DFBE68F}" destId="{6B4996F8-3CB9-4268-9707-D06978B372C8}" srcOrd="0" destOrd="0" presId="urn:microsoft.com/office/officeart/2008/layout/NameandTitleOrganizationalChart"/>
    <dgm:cxn modelId="{92F7B5B1-BCE1-4F91-B160-8D0F0095EB5E}" type="presParOf" srcId="{6B4996F8-3CB9-4268-9707-D06978B372C8}" destId="{26FEBF6A-7B25-4939-A777-E10876C1C694}" srcOrd="0" destOrd="0" presId="urn:microsoft.com/office/officeart/2008/layout/NameandTitleOrganizationalChart"/>
    <dgm:cxn modelId="{C570982A-9F79-45F7-859D-67CC5A9761D0}" type="presParOf" srcId="{6B4996F8-3CB9-4268-9707-D06978B372C8}" destId="{334F6163-ADA4-4E2D-9885-B652BE3C73EE}" srcOrd="1" destOrd="0" presId="urn:microsoft.com/office/officeart/2008/layout/NameandTitleOrganizationalChart"/>
    <dgm:cxn modelId="{E41756BE-4CCD-4235-B878-42574DC10B97}" type="presParOf" srcId="{6B4996F8-3CB9-4268-9707-D06978B372C8}" destId="{6D70E84E-4DAB-4195-BF98-0059ABBBA311}" srcOrd="2" destOrd="0" presId="urn:microsoft.com/office/officeart/2008/layout/NameandTitleOrganizationalChart"/>
    <dgm:cxn modelId="{82A56AA6-35B3-410C-8FC7-32784960A04E}" type="presParOf" srcId="{8BC46F2C-F215-4AF3-9AC3-6C0E1DFBE68F}" destId="{67174889-ED1D-45D4-A1B7-79D7D3B2280A}" srcOrd="1" destOrd="0" presId="urn:microsoft.com/office/officeart/2008/layout/NameandTitleOrganizationalChart"/>
    <dgm:cxn modelId="{714D5530-3754-4A07-9788-AD03552BF9F9}" type="presParOf" srcId="{8BC46F2C-F215-4AF3-9AC3-6C0E1DFBE68F}" destId="{6C35FBE1-FA77-4E76-9189-8FA55297941C}" srcOrd="2" destOrd="0" presId="urn:microsoft.com/office/officeart/2008/layout/NameandTitleOrganizationalChart"/>
    <dgm:cxn modelId="{19853485-D626-4FD0-B412-9E91B1587497}" type="presParOf" srcId="{4668F3AC-913F-4666-8415-72B2E749A343}" destId="{4544BC0B-D682-4B04-B157-5A58B01449F1}" srcOrd="4" destOrd="0" presId="urn:microsoft.com/office/officeart/2008/layout/NameandTitleOrganizationalChart"/>
    <dgm:cxn modelId="{504FE282-7172-4177-8B9E-972AB64ACC1A}" type="presParOf" srcId="{4668F3AC-913F-4666-8415-72B2E749A343}" destId="{0A2D7E6E-8634-4FC7-8E7D-D44CE969B601}" srcOrd="5" destOrd="0" presId="urn:microsoft.com/office/officeart/2008/layout/NameandTitleOrganizationalChart"/>
    <dgm:cxn modelId="{B871D6EA-C946-4DDE-99A6-C5843DEE89F1}" type="presParOf" srcId="{0A2D7E6E-8634-4FC7-8E7D-D44CE969B601}" destId="{F9FD3B39-6788-4854-A16D-F34A6DA2804A}" srcOrd="0" destOrd="0" presId="urn:microsoft.com/office/officeart/2008/layout/NameandTitleOrganizationalChart"/>
    <dgm:cxn modelId="{81484E12-AF7F-4184-A119-47CCA387B677}" type="presParOf" srcId="{F9FD3B39-6788-4854-A16D-F34A6DA2804A}" destId="{0FAF5578-A0A5-4642-A8B0-9CF88F8295A8}" srcOrd="0" destOrd="0" presId="urn:microsoft.com/office/officeart/2008/layout/NameandTitleOrganizationalChart"/>
    <dgm:cxn modelId="{A93AE43B-D0E4-4500-8051-9C0465EBFCFA}" type="presParOf" srcId="{F9FD3B39-6788-4854-A16D-F34A6DA2804A}" destId="{C424940E-86AC-4EDC-B81A-1AD3ED54F827}" srcOrd="1" destOrd="0" presId="urn:microsoft.com/office/officeart/2008/layout/NameandTitleOrganizationalChart"/>
    <dgm:cxn modelId="{31C35BDE-8E6C-4C19-8E13-989F98B9EB39}" type="presParOf" srcId="{F9FD3B39-6788-4854-A16D-F34A6DA2804A}" destId="{7F11F2E5-8A6A-4DB2-8F1D-B943EE9C8D13}" srcOrd="2" destOrd="0" presId="urn:microsoft.com/office/officeart/2008/layout/NameandTitleOrganizationalChart"/>
    <dgm:cxn modelId="{3EB41389-115E-4970-A58B-87B512BFC273}" type="presParOf" srcId="{0A2D7E6E-8634-4FC7-8E7D-D44CE969B601}" destId="{0A26FA5A-D9AE-444B-BBCD-72C1CDF0FFDC}" srcOrd="1" destOrd="0" presId="urn:microsoft.com/office/officeart/2008/layout/NameandTitleOrganizationalChart"/>
    <dgm:cxn modelId="{B4D8CBB7-4353-4496-9B86-C76C53A77E0E}" type="presParOf" srcId="{0A2D7E6E-8634-4FC7-8E7D-D44CE969B601}" destId="{363D8D9A-58AE-4B67-B63B-896E16AA33BB}" srcOrd="2" destOrd="0" presId="urn:microsoft.com/office/officeart/2008/layout/NameandTitleOrganizationalChart"/>
    <dgm:cxn modelId="{E75E4074-86A8-4966-8D89-C101CEDCCE71}" type="presParOf" srcId="{4668F3AC-913F-4666-8415-72B2E749A343}" destId="{A2F9FB5F-F051-4F60-9582-034C5F1BBA0F}" srcOrd="6" destOrd="0" presId="urn:microsoft.com/office/officeart/2008/layout/NameandTitleOrganizationalChart"/>
    <dgm:cxn modelId="{26BACF41-B4A4-4D26-976F-0FA8E96B4746}" type="presParOf" srcId="{4668F3AC-913F-4666-8415-72B2E749A343}" destId="{483556D4-8825-43F1-9BBA-D140AC773886}" srcOrd="7" destOrd="0" presId="urn:microsoft.com/office/officeart/2008/layout/NameandTitleOrganizationalChart"/>
    <dgm:cxn modelId="{55FD950B-999D-486B-B979-463B6E7A34EA}" type="presParOf" srcId="{483556D4-8825-43F1-9BBA-D140AC773886}" destId="{6D04250A-0637-4757-847F-B9F5BCC5EB92}" srcOrd="0" destOrd="0" presId="urn:microsoft.com/office/officeart/2008/layout/NameandTitleOrganizationalChart"/>
    <dgm:cxn modelId="{5ED1A3E5-8F92-476C-B908-97B10DE847C2}" type="presParOf" srcId="{6D04250A-0637-4757-847F-B9F5BCC5EB92}" destId="{873A1A5A-3322-43DF-A323-CEE2FDE00081}" srcOrd="0" destOrd="0" presId="urn:microsoft.com/office/officeart/2008/layout/NameandTitleOrganizationalChart"/>
    <dgm:cxn modelId="{DA8F9A08-73C1-443F-889F-9CA7675D9E89}" type="presParOf" srcId="{6D04250A-0637-4757-847F-B9F5BCC5EB92}" destId="{E0F94C0B-1FE9-4AA4-B82E-7B1371AE6CDD}" srcOrd="1" destOrd="0" presId="urn:microsoft.com/office/officeart/2008/layout/NameandTitleOrganizationalChart"/>
    <dgm:cxn modelId="{00B06794-7F44-4671-9E4A-FE15646E0E51}" type="presParOf" srcId="{6D04250A-0637-4757-847F-B9F5BCC5EB92}" destId="{DE636293-5E53-415F-B2C4-636D9FBD4CDD}" srcOrd="2" destOrd="0" presId="urn:microsoft.com/office/officeart/2008/layout/NameandTitleOrganizationalChart"/>
    <dgm:cxn modelId="{600616A4-33FF-46BD-9BD0-1E59F79B56AD}" type="presParOf" srcId="{483556D4-8825-43F1-9BBA-D140AC773886}" destId="{12C1A155-28E3-477D-B763-6EE9F8060716}" srcOrd="1" destOrd="0" presId="urn:microsoft.com/office/officeart/2008/layout/NameandTitleOrganizationalChart"/>
    <dgm:cxn modelId="{78053F67-BA9C-4E35-9C0D-4A26DB5B07CF}" type="presParOf" srcId="{483556D4-8825-43F1-9BBA-D140AC773886}" destId="{2589872A-F620-4FD7-A439-594A8CF1E25D}" srcOrd="2" destOrd="0" presId="urn:microsoft.com/office/officeart/2008/layout/NameandTitleOrganizationalChart"/>
    <dgm:cxn modelId="{FFE9C821-61C9-46BB-8211-5A632A0196D6}" type="presParOf" srcId="{97ACA47F-BAB5-443F-AAFF-7FE13B097676}" destId="{60B7B750-69C2-4038-91BD-7F203F0D2E2E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881ACC6-8582-4792-A963-2D54604B70D8}">
      <dgm:prSet phldrT="[Text]" custT="1"/>
      <dgm:spPr/>
      <dgm:t>
        <a:bodyPr/>
        <a:lstStyle/>
        <a:p>
          <a:pPr algn="ctr"/>
          <a:r>
            <a:rPr lang="en-US" sz="1800" dirty="0"/>
            <a:t>Associate Dean of Libraries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1F94824B-5DCE-48F3-BEFA-7BF0B683AF0E}" type="parTrans" cxnId="{FE87BC63-29B0-4166-B2A8-C78723298000}">
      <dgm:prSet/>
      <dgm:spPr/>
      <dgm:t>
        <a:bodyPr/>
        <a:lstStyle/>
        <a:p>
          <a:endParaRPr lang="en-US"/>
        </a:p>
      </dgm:t>
    </dgm:pt>
    <dgm:pt modelId="{9D7562A2-665C-4C02-ABA5-B491DB807E7C}" type="sibTrans" cxnId="{FE87BC63-29B0-4166-B2A8-C78723298000}">
      <dgm:prSet custT="1"/>
      <dgm:spPr/>
      <dgm:t>
        <a:bodyPr/>
        <a:lstStyle/>
        <a:p>
          <a:r>
            <a:rPr lang="en-US" sz="1200" dirty="0"/>
            <a:t>Abigail Morris</a:t>
          </a:r>
        </a:p>
      </dgm:t>
    </dgm:pt>
    <dgm:pt modelId="{D1BC92DB-FE6B-4D90-BB8C-7CF3E1D784F2}">
      <dgm:prSet/>
      <dgm:spPr/>
      <dgm:t>
        <a:bodyPr/>
        <a:lstStyle/>
        <a:p>
          <a:r>
            <a:rPr lang="en-US" dirty="0"/>
            <a:t>Assistant Dean Library Research, Instruction, &amp; Outreach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63A71A77-E1A5-49F5-8B5E-4428A69EC8CF}" type="parTrans" cxnId="{9CE4F155-0301-4C1C-982A-B8EF0F059BBA}">
      <dgm:prSet/>
      <dgm:spPr/>
      <dgm:t>
        <a:bodyPr/>
        <a:lstStyle/>
        <a:p>
          <a:endParaRPr lang="en-US"/>
        </a:p>
      </dgm:t>
    </dgm:pt>
    <dgm:pt modelId="{85A97A10-AA23-4B87-936A-48AD430694C7}" type="sibTrans" cxnId="{9CE4F155-0301-4C1C-982A-B8EF0F059BBA}">
      <dgm:prSet custT="1"/>
      <dgm:spPr/>
      <dgm:t>
        <a:bodyPr/>
        <a:lstStyle/>
        <a:p>
          <a:r>
            <a:rPr lang="en-US" sz="1200" dirty="0"/>
            <a:t>Kenneth Evans</a:t>
          </a:r>
        </a:p>
      </dgm:t>
    </dgm:pt>
    <dgm:pt modelId="{5CAF2D4C-8381-4511-9EAE-B3A845914D67}">
      <dgm:prSet/>
      <dgm:spPr/>
      <dgm:t>
        <a:bodyPr/>
        <a:lstStyle/>
        <a:p>
          <a:endParaRPr lang="en-US" dirty="0"/>
        </a:p>
        <a:p>
          <a:r>
            <a:rPr lang="en-US" dirty="0"/>
            <a:t>4 Direct Reports</a:t>
          </a:r>
        </a:p>
        <a:p>
          <a:r>
            <a:rPr lang="en-US" dirty="0"/>
            <a:t>11 Indirect Reports</a:t>
          </a:r>
          <a:br>
            <a:rPr lang="en-US" dirty="0"/>
          </a:br>
          <a:endParaRPr lang="en-US" dirty="0"/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154DD27E-A0B8-4203-9764-1469A7A31239}" type="parTrans" cxnId="{7F97077E-7F6A-427E-B115-1707CB682A6E}">
      <dgm:prSet/>
      <dgm:spPr/>
      <dgm:t>
        <a:bodyPr/>
        <a:lstStyle/>
        <a:p>
          <a:endParaRPr lang="en-US"/>
        </a:p>
      </dgm:t>
    </dgm:pt>
    <dgm:pt modelId="{71B1A789-9FB6-42FA-B9FC-99571F9B32A7}" type="sibTrans" cxnId="{7F97077E-7F6A-427E-B115-1707CB682A6E}">
      <dgm:prSet custT="1"/>
      <dgm:spPr/>
      <dgm:t>
        <a:bodyPr/>
        <a:lstStyle/>
        <a:p>
          <a:r>
            <a:rPr lang="en-US" sz="1200" dirty="0"/>
            <a:t>See accompanying slides</a:t>
          </a:r>
        </a:p>
      </dgm:t>
    </dgm:pt>
    <dgm:pt modelId="{5D5C247A-5922-4E4F-BFF8-0E682CF2989E}">
      <dgm:prSet/>
      <dgm:spPr/>
      <dgm:t>
        <a:bodyPr/>
        <a:lstStyle/>
        <a:p>
          <a:r>
            <a:rPr lang="en-US" dirty="0"/>
            <a:t>Assistant Dean Integrated Library Resources &amp; Support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43FDDFDF-C942-42F7-B19B-BE4DC0BDCFA1}" type="parTrans" cxnId="{E95A0065-D999-4739-801A-109A5CA05013}">
      <dgm:prSet/>
      <dgm:spPr/>
      <dgm:t>
        <a:bodyPr/>
        <a:lstStyle/>
        <a:p>
          <a:endParaRPr lang="en-US"/>
        </a:p>
      </dgm:t>
    </dgm:pt>
    <dgm:pt modelId="{C0C627A9-28C5-4C83-A489-52609EE59ABB}" type="sibTrans" cxnId="{E95A0065-D999-4739-801A-109A5CA05013}">
      <dgm:prSet custT="1"/>
      <dgm:spPr/>
      <dgm:t>
        <a:bodyPr/>
        <a:lstStyle/>
        <a:p>
          <a:r>
            <a:rPr lang="en-US" sz="1200" dirty="0"/>
            <a:t>Chance Maggard</a:t>
          </a:r>
        </a:p>
      </dgm:t>
    </dgm:pt>
    <dgm:pt modelId="{B9682C7F-D9E0-4A58-BF22-FA2143848E7C}">
      <dgm:prSet/>
      <dgm:spPr/>
      <dgm:t>
        <a:bodyPr/>
        <a:lstStyle/>
        <a:p>
          <a:r>
            <a:rPr lang="en-US" dirty="0"/>
            <a:t>8 Direct Reports</a:t>
          </a:r>
          <a:br>
            <a:rPr lang="en-US" dirty="0"/>
          </a:br>
          <a:r>
            <a:rPr lang="en-US" dirty="0"/>
            <a:t> 8 Indirect Reports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3F63CC3B-1CEE-4E4F-A8AE-E03C075A4107}" type="parTrans" cxnId="{B3817D6B-8A59-4F20-AC20-070E17E304B8}">
      <dgm:prSet/>
      <dgm:spPr/>
      <dgm:t>
        <a:bodyPr/>
        <a:lstStyle/>
        <a:p>
          <a:endParaRPr lang="en-US"/>
        </a:p>
      </dgm:t>
    </dgm:pt>
    <dgm:pt modelId="{2EBC0B66-CC18-4550-91F3-A73911B71BD7}" type="sibTrans" cxnId="{B3817D6B-8A59-4F20-AC20-070E17E304B8}">
      <dgm:prSet custT="1"/>
      <dgm:spPr/>
      <dgm:t>
        <a:bodyPr/>
        <a:lstStyle/>
        <a:p>
          <a:r>
            <a:rPr lang="en-US" sz="1200" dirty="0"/>
            <a:t>See accompanying slides</a:t>
          </a:r>
        </a:p>
      </dgm:t>
    </dgm:pt>
    <dgm:pt modelId="{643D1145-3A48-48AA-8224-4633A4B04548}">
      <dgm:prSet/>
      <dgm:spPr/>
      <dgm:t>
        <a:bodyPr/>
        <a:lstStyle/>
        <a:p>
          <a:r>
            <a:rPr lang="en-US" dirty="0"/>
            <a:t>Records Retention and Library Operations Support Manager</a:t>
          </a:r>
        </a:p>
      </dgm:t>
      <dgm:extLst>
        <a:ext uri="{E40237B7-FDA0-4F09-8148-C483321AD2D9}">
          <dgm14:cNvPr xmlns:dgm14="http://schemas.microsoft.com/office/drawing/2010/diagram" id="0" name="" descr="Reporting structure for the TWU Associate Dean of Libraries.&#10;Associate Dean of Libraries&#10; Assistant Dean Integrated Library Resources &amp; Support&#10;  8 Direct Reports&#10;   8 Indirect Reports&#10; Assistant Dean Library Research, Instruction, &amp; Outreach&#10;  &#10;4 Direct Reports&#10;11 Indirect Reports&#10;  &#10; Records Retention and Library Operations Support Manager&#10;"/>
        </a:ext>
      </dgm:extLst>
    </dgm:pt>
    <dgm:pt modelId="{AFBE8FB7-995F-4612-ACA6-A851B2EEA54F}" type="parTrans" cxnId="{87C1BDD0-9EDC-489F-830D-DFE92E00C88A}">
      <dgm:prSet/>
      <dgm:spPr/>
      <dgm:t>
        <a:bodyPr/>
        <a:lstStyle/>
        <a:p>
          <a:endParaRPr lang="en-US"/>
        </a:p>
      </dgm:t>
    </dgm:pt>
    <dgm:pt modelId="{B4F302BF-69D8-4A4C-890C-946748401A5C}" type="sibTrans" cxnId="{87C1BDD0-9EDC-489F-830D-DFE92E00C88A}">
      <dgm:prSet custT="1"/>
      <dgm:spPr/>
      <dgm:t>
        <a:bodyPr/>
        <a:lstStyle/>
        <a:p>
          <a:r>
            <a:rPr lang="en-US" sz="1200" dirty="0"/>
            <a:t>Vickie Silva</a:t>
          </a:r>
        </a:p>
      </dgm:t>
    </dgm:pt>
    <dgm:pt modelId="{3F236F40-D67A-4204-8E5E-E3B9D999C97E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BA84E2-237F-4977-A021-1BB9CF143BF4}" type="pres">
      <dgm:prSet presAssocID="{1881ACC6-8582-4792-A963-2D54604B70D8}" presName="hierRoot1" presStyleCnt="0">
        <dgm:presLayoutVars>
          <dgm:hierBranch val="init"/>
        </dgm:presLayoutVars>
      </dgm:prSet>
      <dgm:spPr/>
    </dgm:pt>
    <dgm:pt modelId="{81B0A1E6-B27D-435B-82E9-9D4CDB0A07EF}" type="pres">
      <dgm:prSet presAssocID="{1881ACC6-8582-4792-A963-2D54604B70D8}" presName="rootComposite1" presStyleCnt="0"/>
      <dgm:spPr/>
    </dgm:pt>
    <dgm:pt modelId="{8448FE42-B5AE-4FE0-971F-40B63FF972F5}" type="pres">
      <dgm:prSet presAssocID="{1881ACC6-8582-4792-A963-2D54604B70D8}" presName="rootText1" presStyleLbl="node0" presStyleIdx="0" presStyleCnt="1" custScaleX="69142" custScaleY="83137">
        <dgm:presLayoutVars>
          <dgm:chMax/>
          <dgm:chPref val="3"/>
        </dgm:presLayoutVars>
      </dgm:prSet>
      <dgm:spPr/>
    </dgm:pt>
    <dgm:pt modelId="{E1128DFE-C4F7-4DBD-815F-1805C1C48BD0}" type="pres">
      <dgm:prSet presAssocID="{1881ACC6-8582-4792-A963-2D54604B70D8}" presName="titleText1" presStyleLbl="fgAcc0" presStyleIdx="0" presStyleCnt="1" custScaleX="56885" custScaleY="53611" custLinFactNeighborX="14977" custLinFactNeighborY="-35896">
        <dgm:presLayoutVars>
          <dgm:chMax val="0"/>
          <dgm:chPref val="0"/>
        </dgm:presLayoutVars>
      </dgm:prSet>
      <dgm:spPr/>
    </dgm:pt>
    <dgm:pt modelId="{06298B0C-B363-406B-B79E-82ED63E10703}" type="pres">
      <dgm:prSet presAssocID="{1881ACC6-8582-4792-A963-2D54604B70D8}" presName="rootConnector1" presStyleLbl="node1" presStyleIdx="0" presStyleCnt="5"/>
      <dgm:spPr/>
    </dgm:pt>
    <dgm:pt modelId="{D64129C1-61F7-41AD-BC5C-650DEFC8FBBA}" type="pres">
      <dgm:prSet presAssocID="{1881ACC6-8582-4792-A963-2D54604B70D8}" presName="hierChild2" presStyleCnt="0"/>
      <dgm:spPr/>
    </dgm:pt>
    <dgm:pt modelId="{F6489861-C14A-4100-9CF4-1B2249377BDA}" type="pres">
      <dgm:prSet presAssocID="{43FDDFDF-C942-42F7-B19B-BE4DC0BDCFA1}" presName="Name37" presStyleLbl="parChTrans1D2" presStyleIdx="0" presStyleCnt="3"/>
      <dgm:spPr/>
    </dgm:pt>
    <dgm:pt modelId="{B576BAED-DB1F-433E-892B-EE6DDF6A2A28}" type="pres">
      <dgm:prSet presAssocID="{5D5C247A-5922-4E4F-BFF8-0E682CF2989E}" presName="hierRoot2" presStyleCnt="0">
        <dgm:presLayoutVars>
          <dgm:hierBranch val="init"/>
        </dgm:presLayoutVars>
      </dgm:prSet>
      <dgm:spPr/>
    </dgm:pt>
    <dgm:pt modelId="{DF4A5488-4CF2-49E1-B06D-11255338E5C6}" type="pres">
      <dgm:prSet presAssocID="{5D5C247A-5922-4E4F-BFF8-0E682CF2989E}" presName="rootComposite" presStyleCnt="0"/>
      <dgm:spPr/>
    </dgm:pt>
    <dgm:pt modelId="{2D86A0EE-5265-443B-903C-5BE00FBF4C8D}" type="pres">
      <dgm:prSet presAssocID="{5D5C247A-5922-4E4F-BFF8-0E682CF2989E}" presName="rootText" presStyleLbl="node1" presStyleIdx="0" presStyleCnt="5" custScaleX="69142" custScaleY="83137">
        <dgm:presLayoutVars>
          <dgm:chMax/>
          <dgm:chPref val="3"/>
        </dgm:presLayoutVars>
      </dgm:prSet>
      <dgm:spPr/>
    </dgm:pt>
    <dgm:pt modelId="{F1A60F01-7E72-4C8A-992A-0417E0CB0BE8}" type="pres">
      <dgm:prSet presAssocID="{5D5C247A-5922-4E4F-BFF8-0E682CF2989E}" presName="titleText2" presStyleLbl="fgAcc1" presStyleIdx="0" presStyleCnt="5" custScaleX="56885" custScaleY="53611" custLinFactNeighborX="16130" custLinFactNeighborY="-23817">
        <dgm:presLayoutVars>
          <dgm:chMax val="0"/>
          <dgm:chPref val="0"/>
        </dgm:presLayoutVars>
      </dgm:prSet>
      <dgm:spPr/>
    </dgm:pt>
    <dgm:pt modelId="{F03A1CE3-EAC6-4F60-A7AA-A9C860B2549E}" type="pres">
      <dgm:prSet presAssocID="{5D5C247A-5922-4E4F-BFF8-0E682CF2989E}" presName="rootConnector" presStyleLbl="node2" presStyleIdx="0" presStyleCnt="0"/>
      <dgm:spPr/>
    </dgm:pt>
    <dgm:pt modelId="{5E1888FF-6EB7-4AE3-9189-17FDD0DA65B8}" type="pres">
      <dgm:prSet presAssocID="{5D5C247A-5922-4E4F-BFF8-0E682CF2989E}" presName="hierChild4" presStyleCnt="0"/>
      <dgm:spPr/>
    </dgm:pt>
    <dgm:pt modelId="{1A5D0896-D8C2-4D47-B532-8E6B0C5B1429}" type="pres">
      <dgm:prSet presAssocID="{3F63CC3B-1CEE-4E4F-A8AE-E03C075A4107}" presName="Name37" presStyleLbl="parChTrans1D3" presStyleIdx="0" presStyleCnt="2"/>
      <dgm:spPr/>
    </dgm:pt>
    <dgm:pt modelId="{8B7499FB-F466-409A-B961-A7406581C09B}" type="pres">
      <dgm:prSet presAssocID="{B9682C7F-D9E0-4A58-BF22-FA2143848E7C}" presName="hierRoot2" presStyleCnt="0">
        <dgm:presLayoutVars>
          <dgm:hierBranch val="init"/>
        </dgm:presLayoutVars>
      </dgm:prSet>
      <dgm:spPr/>
    </dgm:pt>
    <dgm:pt modelId="{35D8F991-4861-4554-B11A-48D1FC8730A4}" type="pres">
      <dgm:prSet presAssocID="{B9682C7F-D9E0-4A58-BF22-FA2143848E7C}" presName="rootComposite" presStyleCnt="0"/>
      <dgm:spPr/>
    </dgm:pt>
    <dgm:pt modelId="{EEA8E09A-8E3E-48E2-84E5-8A6CD311ED24}" type="pres">
      <dgm:prSet presAssocID="{B9682C7F-D9E0-4A58-BF22-FA2143848E7C}" presName="rootText" presStyleLbl="node1" presStyleIdx="1" presStyleCnt="5" custScaleX="69142" custScaleY="83137">
        <dgm:presLayoutVars>
          <dgm:chMax/>
          <dgm:chPref val="3"/>
        </dgm:presLayoutVars>
      </dgm:prSet>
      <dgm:spPr/>
    </dgm:pt>
    <dgm:pt modelId="{137BF77C-B32B-4817-B77F-9F9905ED3786}" type="pres">
      <dgm:prSet presAssocID="{B9682C7F-D9E0-4A58-BF22-FA2143848E7C}" presName="titleText2" presStyleLbl="fgAcc1" presStyleIdx="1" presStyleCnt="5" custScaleX="56885" custScaleY="53611" custLinFactNeighborX="19798" custLinFactNeighborY="-20414">
        <dgm:presLayoutVars>
          <dgm:chMax val="0"/>
          <dgm:chPref val="0"/>
        </dgm:presLayoutVars>
      </dgm:prSet>
      <dgm:spPr/>
    </dgm:pt>
    <dgm:pt modelId="{8BADD7B9-7B0F-4F5E-8F3E-52D0D7DEA375}" type="pres">
      <dgm:prSet presAssocID="{B9682C7F-D9E0-4A58-BF22-FA2143848E7C}" presName="rootConnector" presStyleLbl="node3" presStyleIdx="0" presStyleCnt="0"/>
      <dgm:spPr/>
    </dgm:pt>
    <dgm:pt modelId="{8AF8E420-F84F-4655-9010-9F11C1D6EDF5}" type="pres">
      <dgm:prSet presAssocID="{B9682C7F-D9E0-4A58-BF22-FA2143848E7C}" presName="hierChild4" presStyleCnt="0"/>
      <dgm:spPr/>
    </dgm:pt>
    <dgm:pt modelId="{A20F7B87-7C9E-4383-B0DF-9D5C77940DB8}" type="pres">
      <dgm:prSet presAssocID="{B9682C7F-D9E0-4A58-BF22-FA2143848E7C}" presName="hierChild5" presStyleCnt="0"/>
      <dgm:spPr/>
    </dgm:pt>
    <dgm:pt modelId="{56C5622B-CD62-4F5D-BAEE-AECDBBA4E436}" type="pres">
      <dgm:prSet presAssocID="{5D5C247A-5922-4E4F-BFF8-0E682CF2989E}" presName="hierChild5" presStyleCnt="0"/>
      <dgm:spPr/>
    </dgm:pt>
    <dgm:pt modelId="{844E14FD-E374-4952-8AAD-AE6529BF61C4}" type="pres">
      <dgm:prSet presAssocID="{63A71A77-E1A5-49F5-8B5E-4428A69EC8CF}" presName="Name37" presStyleLbl="parChTrans1D2" presStyleIdx="1" presStyleCnt="3"/>
      <dgm:spPr/>
    </dgm:pt>
    <dgm:pt modelId="{A712F2C0-9FE7-4A55-BC10-8D46E35C0F0D}" type="pres">
      <dgm:prSet presAssocID="{D1BC92DB-FE6B-4D90-BB8C-7CF3E1D784F2}" presName="hierRoot2" presStyleCnt="0">
        <dgm:presLayoutVars>
          <dgm:hierBranch val="init"/>
        </dgm:presLayoutVars>
      </dgm:prSet>
      <dgm:spPr/>
    </dgm:pt>
    <dgm:pt modelId="{68F1A78E-0B89-4016-961C-C944FB142B05}" type="pres">
      <dgm:prSet presAssocID="{D1BC92DB-FE6B-4D90-BB8C-7CF3E1D784F2}" presName="rootComposite" presStyleCnt="0"/>
      <dgm:spPr/>
    </dgm:pt>
    <dgm:pt modelId="{C4E17F5B-7DB7-46B0-8D94-7D1DF82F5DB7}" type="pres">
      <dgm:prSet presAssocID="{D1BC92DB-FE6B-4D90-BB8C-7CF3E1D784F2}" presName="rootText" presStyleLbl="node1" presStyleIdx="2" presStyleCnt="5" custScaleX="69142" custScaleY="83137">
        <dgm:presLayoutVars>
          <dgm:chMax/>
          <dgm:chPref val="3"/>
        </dgm:presLayoutVars>
      </dgm:prSet>
      <dgm:spPr/>
    </dgm:pt>
    <dgm:pt modelId="{230179E3-6D61-4554-81D6-9931AD1DE952}" type="pres">
      <dgm:prSet presAssocID="{D1BC92DB-FE6B-4D90-BB8C-7CF3E1D784F2}" presName="titleText2" presStyleLbl="fgAcc1" presStyleIdx="2" presStyleCnt="5" custScaleX="56885" custScaleY="53611" custLinFactNeighborX="19934" custLinFactNeighborY="-17895">
        <dgm:presLayoutVars>
          <dgm:chMax val="0"/>
          <dgm:chPref val="0"/>
        </dgm:presLayoutVars>
      </dgm:prSet>
      <dgm:spPr/>
    </dgm:pt>
    <dgm:pt modelId="{90C6D692-E3FB-4F8B-99F1-21AA2413E81F}" type="pres">
      <dgm:prSet presAssocID="{D1BC92DB-FE6B-4D90-BB8C-7CF3E1D784F2}" presName="rootConnector" presStyleLbl="node2" presStyleIdx="0" presStyleCnt="0"/>
      <dgm:spPr/>
    </dgm:pt>
    <dgm:pt modelId="{11F0AE12-0B2E-4B70-BB35-733AED5D292A}" type="pres">
      <dgm:prSet presAssocID="{D1BC92DB-FE6B-4D90-BB8C-7CF3E1D784F2}" presName="hierChild4" presStyleCnt="0"/>
      <dgm:spPr/>
    </dgm:pt>
    <dgm:pt modelId="{D27B5FF7-45DB-433B-A881-03A104DC873B}" type="pres">
      <dgm:prSet presAssocID="{154DD27E-A0B8-4203-9764-1469A7A31239}" presName="Name37" presStyleLbl="parChTrans1D3" presStyleIdx="1" presStyleCnt="2"/>
      <dgm:spPr/>
    </dgm:pt>
    <dgm:pt modelId="{3DBCC58C-FDC2-4383-95F3-B7517EC351D9}" type="pres">
      <dgm:prSet presAssocID="{5CAF2D4C-8381-4511-9EAE-B3A845914D67}" presName="hierRoot2" presStyleCnt="0">
        <dgm:presLayoutVars>
          <dgm:hierBranch val="init"/>
        </dgm:presLayoutVars>
      </dgm:prSet>
      <dgm:spPr/>
    </dgm:pt>
    <dgm:pt modelId="{19EF610E-3EFB-49CB-A45C-11792B53A782}" type="pres">
      <dgm:prSet presAssocID="{5CAF2D4C-8381-4511-9EAE-B3A845914D67}" presName="rootComposite" presStyleCnt="0"/>
      <dgm:spPr/>
    </dgm:pt>
    <dgm:pt modelId="{74FBEDDF-EA31-4104-84E7-6F6C19F397BE}" type="pres">
      <dgm:prSet presAssocID="{5CAF2D4C-8381-4511-9EAE-B3A845914D67}" presName="rootText" presStyleLbl="node1" presStyleIdx="3" presStyleCnt="5" custScaleX="69142" custScaleY="83137" custLinFactNeighborX="-594">
        <dgm:presLayoutVars>
          <dgm:chMax/>
          <dgm:chPref val="3"/>
        </dgm:presLayoutVars>
      </dgm:prSet>
      <dgm:spPr/>
    </dgm:pt>
    <dgm:pt modelId="{E179EDA8-AD56-41A9-8A62-27C644290EB6}" type="pres">
      <dgm:prSet presAssocID="{5CAF2D4C-8381-4511-9EAE-B3A845914D67}" presName="titleText2" presStyleLbl="fgAcc1" presStyleIdx="3" presStyleCnt="5" custScaleX="56885" custScaleY="53611" custLinFactNeighborX="19830" custLinFactNeighborY="-28652">
        <dgm:presLayoutVars>
          <dgm:chMax val="0"/>
          <dgm:chPref val="0"/>
        </dgm:presLayoutVars>
      </dgm:prSet>
      <dgm:spPr/>
    </dgm:pt>
    <dgm:pt modelId="{73E17AF0-69AA-4BDE-A409-6A28B798FC2A}" type="pres">
      <dgm:prSet presAssocID="{5CAF2D4C-8381-4511-9EAE-B3A845914D67}" presName="rootConnector" presStyleLbl="node3" presStyleIdx="0" presStyleCnt="0"/>
      <dgm:spPr/>
    </dgm:pt>
    <dgm:pt modelId="{6DD93D92-5FB2-4845-9F28-5E9AC5BE202C}" type="pres">
      <dgm:prSet presAssocID="{5CAF2D4C-8381-4511-9EAE-B3A845914D67}" presName="hierChild4" presStyleCnt="0"/>
      <dgm:spPr/>
    </dgm:pt>
    <dgm:pt modelId="{B7FBB5F4-A2C2-41D8-9896-D522D86BC41C}" type="pres">
      <dgm:prSet presAssocID="{5CAF2D4C-8381-4511-9EAE-B3A845914D67}" presName="hierChild5" presStyleCnt="0"/>
      <dgm:spPr/>
    </dgm:pt>
    <dgm:pt modelId="{D58EF3E0-FE36-4D33-AE56-EB3181F01580}" type="pres">
      <dgm:prSet presAssocID="{D1BC92DB-FE6B-4D90-BB8C-7CF3E1D784F2}" presName="hierChild5" presStyleCnt="0"/>
      <dgm:spPr/>
    </dgm:pt>
    <dgm:pt modelId="{A2E53FDD-FB1A-4A51-81FD-6592E70FDAB1}" type="pres">
      <dgm:prSet presAssocID="{AFBE8FB7-995F-4612-ACA6-A851B2EEA54F}" presName="Name37" presStyleLbl="parChTrans1D2" presStyleIdx="2" presStyleCnt="3"/>
      <dgm:spPr/>
    </dgm:pt>
    <dgm:pt modelId="{C92742BA-9CB5-4D32-9C04-E940E99AA0F0}" type="pres">
      <dgm:prSet presAssocID="{643D1145-3A48-48AA-8224-4633A4B04548}" presName="hierRoot2" presStyleCnt="0">
        <dgm:presLayoutVars>
          <dgm:hierBranch val="init"/>
        </dgm:presLayoutVars>
      </dgm:prSet>
      <dgm:spPr/>
    </dgm:pt>
    <dgm:pt modelId="{9C1640AD-E05E-4B3C-87AC-A7E05440534E}" type="pres">
      <dgm:prSet presAssocID="{643D1145-3A48-48AA-8224-4633A4B04548}" presName="rootComposite" presStyleCnt="0"/>
      <dgm:spPr/>
    </dgm:pt>
    <dgm:pt modelId="{DE6461E9-4C21-4D51-BFDB-9721D17AAAF4}" type="pres">
      <dgm:prSet presAssocID="{643D1145-3A48-48AA-8224-4633A4B04548}" presName="rootText" presStyleLbl="node1" presStyleIdx="4" presStyleCnt="5" custScaleX="69142" custScaleY="83137">
        <dgm:presLayoutVars>
          <dgm:chMax/>
          <dgm:chPref val="3"/>
        </dgm:presLayoutVars>
      </dgm:prSet>
      <dgm:spPr/>
    </dgm:pt>
    <dgm:pt modelId="{A090F3F5-672C-4845-AC98-8C50EB075B80}" type="pres">
      <dgm:prSet presAssocID="{643D1145-3A48-48AA-8224-4633A4B04548}" presName="titleText2" presStyleLbl="fgAcc1" presStyleIdx="4" presStyleCnt="5" custScaleX="56885" custScaleY="53611" custLinFactNeighborX="18153" custLinFactNeighborY="-24026">
        <dgm:presLayoutVars>
          <dgm:chMax val="0"/>
          <dgm:chPref val="0"/>
        </dgm:presLayoutVars>
      </dgm:prSet>
      <dgm:spPr/>
    </dgm:pt>
    <dgm:pt modelId="{662E7AC2-B02B-4060-AD09-DE74BBAE7B4B}" type="pres">
      <dgm:prSet presAssocID="{643D1145-3A48-48AA-8224-4633A4B04548}" presName="rootConnector" presStyleLbl="node2" presStyleIdx="0" presStyleCnt="0"/>
      <dgm:spPr/>
    </dgm:pt>
    <dgm:pt modelId="{2B9BDB8D-088E-4875-BC49-98443A0698C1}" type="pres">
      <dgm:prSet presAssocID="{643D1145-3A48-48AA-8224-4633A4B04548}" presName="hierChild4" presStyleCnt="0"/>
      <dgm:spPr/>
    </dgm:pt>
    <dgm:pt modelId="{7144B798-31D9-4BDA-9AC9-56418359135F}" type="pres">
      <dgm:prSet presAssocID="{643D1145-3A48-48AA-8224-4633A4B04548}" presName="hierChild5" presStyleCnt="0"/>
      <dgm:spPr/>
    </dgm:pt>
    <dgm:pt modelId="{0EF0F4B6-A3E9-425E-B4D8-A969D00D7846}" type="pres">
      <dgm:prSet presAssocID="{1881ACC6-8582-4792-A963-2D54604B70D8}" presName="hierChild3" presStyleCnt="0"/>
      <dgm:spPr/>
    </dgm:pt>
  </dgm:ptLst>
  <dgm:cxnLst>
    <dgm:cxn modelId="{4863FA03-3A5D-4F1B-ACE6-6C92794C9175}" type="presOf" srcId="{9D7562A2-665C-4C02-ABA5-B491DB807E7C}" destId="{E1128DFE-C4F7-4DBD-815F-1805C1C48BD0}" srcOrd="0" destOrd="0" presId="urn:microsoft.com/office/officeart/2008/layout/NameandTitleOrganizationalChart"/>
    <dgm:cxn modelId="{39DC7A23-BEE8-4245-80B0-654188C10726}" type="presOf" srcId="{5D5C247A-5922-4E4F-BFF8-0E682CF2989E}" destId="{2D86A0EE-5265-443B-903C-5BE00FBF4C8D}" srcOrd="0" destOrd="0" presId="urn:microsoft.com/office/officeart/2008/layout/NameandTitleOrganizationalChart"/>
    <dgm:cxn modelId="{620B9026-D9EB-413A-9DC9-0E4395096BF7}" type="presOf" srcId="{63A71A77-E1A5-49F5-8B5E-4428A69EC8CF}" destId="{844E14FD-E374-4952-8AAD-AE6529BF61C4}" srcOrd="0" destOrd="0" presId="urn:microsoft.com/office/officeart/2008/layout/NameandTitleOrganizationalChart"/>
    <dgm:cxn modelId="{73AE4D28-3A33-496E-9E99-D281E95B377F}" type="presOf" srcId="{1881ACC6-8582-4792-A963-2D54604B70D8}" destId="{8448FE42-B5AE-4FE0-971F-40B63FF972F5}" srcOrd="0" destOrd="0" presId="urn:microsoft.com/office/officeart/2008/layout/NameandTitleOrganizationalChart"/>
    <dgm:cxn modelId="{4498DC36-32BB-4320-BDF3-1F5CCEFBCD92}" type="presOf" srcId="{24B05272-9D95-4B50-9040-6B4D1B87A4BF}" destId="{3F236F40-D67A-4204-8E5E-E3B9D999C97E}" srcOrd="0" destOrd="0" presId="urn:microsoft.com/office/officeart/2008/layout/NameandTitleOrganizationalChart"/>
    <dgm:cxn modelId="{F09A505C-0C0B-4E28-8B2B-4D83F0D05FA4}" type="presOf" srcId="{85A97A10-AA23-4B87-936A-48AD430694C7}" destId="{230179E3-6D61-4554-81D6-9931AD1DE952}" srcOrd="0" destOrd="0" presId="urn:microsoft.com/office/officeart/2008/layout/NameandTitleOrganizationalChart"/>
    <dgm:cxn modelId="{FE87BC63-29B0-4166-B2A8-C78723298000}" srcId="{24B05272-9D95-4B50-9040-6B4D1B87A4BF}" destId="{1881ACC6-8582-4792-A963-2D54604B70D8}" srcOrd="0" destOrd="0" parTransId="{1F94824B-5DCE-48F3-BEFA-7BF0B683AF0E}" sibTransId="{9D7562A2-665C-4C02-ABA5-B491DB807E7C}"/>
    <dgm:cxn modelId="{E95A0065-D999-4739-801A-109A5CA05013}" srcId="{1881ACC6-8582-4792-A963-2D54604B70D8}" destId="{5D5C247A-5922-4E4F-BFF8-0E682CF2989E}" srcOrd="0" destOrd="0" parTransId="{43FDDFDF-C942-42F7-B19B-BE4DC0BDCFA1}" sibTransId="{C0C627A9-28C5-4C83-A489-52609EE59ABB}"/>
    <dgm:cxn modelId="{B3817D6B-8A59-4F20-AC20-070E17E304B8}" srcId="{5D5C247A-5922-4E4F-BFF8-0E682CF2989E}" destId="{B9682C7F-D9E0-4A58-BF22-FA2143848E7C}" srcOrd="0" destOrd="0" parTransId="{3F63CC3B-1CEE-4E4F-A8AE-E03C075A4107}" sibTransId="{2EBC0B66-CC18-4550-91F3-A73911B71BD7}"/>
    <dgm:cxn modelId="{E3164F4D-47C7-42D9-B74F-4D5AC1E215E5}" type="presOf" srcId="{5CAF2D4C-8381-4511-9EAE-B3A845914D67}" destId="{73E17AF0-69AA-4BDE-A409-6A28B798FC2A}" srcOrd="1" destOrd="0" presId="urn:microsoft.com/office/officeart/2008/layout/NameandTitleOrganizationalChart"/>
    <dgm:cxn modelId="{979D1174-05A9-44DC-8228-694CFBD87A0E}" type="presOf" srcId="{1881ACC6-8582-4792-A963-2D54604B70D8}" destId="{06298B0C-B363-406B-B79E-82ED63E10703}" srcOrd="1" destOrd="0" presId="urn:microsoft.com/office/officeart/2008/layout/NameandTitleOrganizationalChart"/>
    <dgm:cxn modelId="{9CE4F155-0301-4C1C-982A-B8EF0F059BBA}" srcId="{1881ACC6-8582-4792-A963-2D54604B70D8}" destId="{D1BC92DB-FE6B-4D90-BB8C-7CF3E1D784F2}" srcOrd="1" destOrd="0" parTransId="{63A71A77-E1A5-49F5-8B5E-4428A69EC8CF}" sibTransId="{85A97A10-AA23-4B87-936A-48AD430694C7}"/>
    <dgm:cxn modelId="{AFD4117C-09A0-4ED2-8C32-4DBB91217CF6}" type="presOf" srcId="{B9682C7F-D9E0-4A58-BF22-FA2143848E7C}" destId="{8BADD7B9-7B0F-4F5E-8F3E-52D0D7DEA375}" srcOrd="1" destOrd="0" presId="urn:microsoft.com/office/officeart/2008/layout/NameandTitleOrganizationalChart"/>
    <dgm:cxn modelId="{7F97077E-7F6A-427E-B115-1707CB682A6E}" srcId="{D1BC92DB-FE6B-4D90-BB8C-7CF3E1D784F2}" destId="{5CAF2D4C-8381-4511-9EAE-B3A845914D67}" srcOrd="0" destOrd="0" parTransId="{154DD27E-A0B8-4203-9764-1469A7A31239}" sibTransId="{71B1A789-9FB6-42FA-B9FC-99571F9B32A7}"/>
    <dgm:cxn modelId="{C3E47194-B3FF-459E-A895-165D962B245C}" type="presOf" srcId="{B4F302BF-69D8-4A4C-890C-946748401A5C}" destId="{A090F3F5-672C-4845-AC98-8C50EB075B80}" srcOrd="0" destOrd="0" presId="urn:microsoft.com/office/officeart/2008/layout/NameandTitleOrganizationalChart"/>
    <dgm:cxn modelId="{1535AE98-E975-49D9-96BF-A4585E3EC4C8}" type="presOf" srcId="{154DD27E-A0B8-4203-9764-1469A7A31239}" destId="{D27B5FF7-45DB-433B-A881-03A104DC873B}" srcOrd="0" destOrd="0" presId="urn:microsoft.com/office/officeart/2008/layout/NameandTitleOrganizationalChart"/>
    <dgm:cxn modelId="{41473BA2-CD70-4EA6-851F-8CFCA1FA3E45}" type="presOf" srcId="{43FDDFDF-C942-42F7-B19B-BE4DC0BDCFA1}" destId="{F6489861-C14A-4100-9CF4-1B2249377BDA}" srcOrd="0" destOrd="0" presId="urn:microsoft.com/office/officeart/2008/layout/NameandTitleOrganizationalChart"/>
    <dgm:cxn modelId="{635896A2-1035-48F0-A73A-8AED762AAD92}" type="presOf" srcId="{3F63CC3B-1CEE-4E4F-A8AE-E03C075A4107}" destId="{1A5D0896-D8C2-4D47-B532-8E6B0C5B1429}" srcOrd="0" destOrd="0" presId="urn:microsoft.com/office/officeart/2008/layout/NameandTitleOrganizationalChart"/>
    <dgm:cxn modelId="{6F8540A5-FB29-45A3-BCF9-87D9D44289A1}" type="presOf" srcId="{5CAF2D4C-8381-4511-9EAE-B3A845914D67}" destId="{74FBEDDF-EA31-4104-84E7-6F6C19F397BE}" srcOrd="0" destOrd="0" presId="urn:microsoft.com/office/officeart/2008/layout/NameandTitleOrganizationalChart"/>
    <dgm:cxn modelId="{4E5CCEAB-0C31-4FB0-9E3C-CEEE4AF5C023}" type="presOf" srcId="{5D5C247A-5922-4E4F-BFF8-0E682CF2989E}" destId="{F03A1CE3-EAC6-4F60-A7AA-A9C860B2549E}" srcOrd="1" destOrd="0" presId="urn:microsoft.com/office/officeart/2008/layout/NameandTitleOrganizationalChart"/>
    <dgm:cxn modelId="{16CD50AD-B78B-47E7-8578-6BD00C672C65}" type="presOf" srcId="{643D1145-3A48-48AA-8224-4633A4B04548}" destId="{662E7AC2-B02B-4060-AD09-DE74BBAE7B4B}" srcOrd="1" destOrd="0" presId="urn:microsoft.com/office/officeart/2008/layout/NameandTitleOrganizationalChart"/>
    <dgm:cxn modelId="{60DED4B5-CA1E-4B22-A586-7796E0B9E8D3}" type="presOf" srcId="{71B1A789-9FB6-42FA-B9FC-99571F9B32A7}" destId="{E179EDA8-AD56-41A9-8A62-27C644290EB6}" srcOrd="0" destOrd="0" presId="urn:microsoft.com/office/officeart/2008/layout/NameandTitleOrganizationalChart"/>
    <dgm:cxn modelId="{F41FA5BA-11B5-4BED-B1C7-6941A9854503}" type="presOf" srcId="{B9682C7F-D9E0-4A58-BF22-FA2143848E7C}" destId="{EEA8E09A-8E3E-48E2-84E5-8A6CD311ED24}" srcOrd="0" destOrd="0" presId="urn:microsoft.com/office/officeart/2008/layout/NameandTitleOrganizationalChart"/>
    <dgm:cxn modelId="{6C2437BD-5E1F-443A-BAE7-2DD5A1470D05}" type="presOf" srcId="{D1BC92DB-FE6B-4D90-BB8C-7CF3E1D784F2}" destId="{C4E17F5B-7DB7-46B0-8D94-7D1DF82F5DB7}" srcOrd="0" destOrd="0" presId="urn:microsoft.com/office/officeart/2008/layout/NameandTitleOrganizationalChart"/>
    <dgm:cxn modelId="{30E4ABC8-5F59-4744-A1E2-DF92CEAF0BB1}" type="presOf" srcId="{AFBE8FB7-995F-4612-ACA6-A851B2EEA54F}" destId="{A2E53FDD-FB1A-4A51-81FD-6592E70FDAB1}" srcOrd="0" destOrd="0" presId="urn:microsoft.com/office/officeart/2008/layout/NameandTitleOrganizationalChart"/>
    <dgm:cxn modelId="{87C1BDD0-9EDC-489F-830D-DFE92E00C88A}" srcId="{1881ACC6-8582-4792-A963-2D54604B70D8}" destId="{643D1145-3A48-48AA-8224-4633A4B04548}" srcOrd="2" destOrd="0" parTransId="{AFBE8FB7-995F-4612-ACA6-A851B2EEA54F}" sibTransId="{B4F302BF-69D8-4A4C-890C-946748401A5C}"/>
    <dgm:cxn modelId="{D15D89D4-E7CE-4CC9-94A1-60650C287C3C}" type="presOf" srcId="{D1BC92DB-FE6B-4D90-BB8C-7CF3E1D784F2}" destId="{90C6D692-E3FB-4F8B-99F1-21AA2413E81F}" srcOrd="1" destOrd="0" presId="urn:microsoft.com/office/officeart/2008/layout/NameandTitleOrganizationalChart"/>
    <dgm:cxn modelId="{241AA9D8-89EE-467B-B815-00468CF17FDA}" type="presOf" srcId="{C0C627A9-28C5-4C83-A489-52609EE59ABB}" destId="{F1A60F01-7E72-4C8A-992A-0417E0CB0BE8}" srcOrd="0" destOrd="0" presId="urn:microsoft.com/office/officeart/2008/layout/NameandTitleOrganizationalChart"/>
    <dgm:cxn modelId="{0BCACBEF-996A-49A0-9D6A-1E83F5302253}" type="presOf" srcId="{2EBC0B66-CC18-4550-91F3-A73911B71BD7}" destId="{137BF77C-B32B-4817-B77F-9F9905ED3786}" srcOrd="0" destOrd="0" presId="urn:microsoft.com/office/officeart/2008/layout/NameandTitleOrganizationalChart"/>
    <dgm:cxn modelId="{594944FE-8CB2-4188-97F2-5E28DAE71D50}" type="presOf" srcId="{643D1145-3A48-48AA-8224-4633A4B04548}" destId="{DE6461E9-4C21-4D51-BFDB-9721D17AAAF4}" srcOrd="0" destOrd="0" presId="urn:microsoft.com/office/officeart/2008/layout/NameandTitleOrganizationalChart"/>
    <dgm:cxn modelId="{62953620-7F6F-4AEF-BAAB-EBC573D52219}" type="presParOf" srcId="{3F236F40-D67A-4204-8E5E-E3B9D999C97E}" destId="{19BA84E2-237F-4977-A021-1BB9CF143BF4}" srcOrd="0" destOrd="0" presId="urn:microsoft.com/office/officeart/2008/layout/NameandTitleOrganizationalChart"/>
    <dgm:cxn modelId="{7A4DC0CB-B89F-47E2-93A0-B839C5302ED7}" type="presParOf" srcId="{19BA84E2-237F-4977-A021-1BB9CF143BF4}" destId="{81B0A1E6-B27D-435B-82E9-9D4CDB0A07EF}" srcOrd="0" destOrd="0" presId="urn:microsoft.com/office/officeart/2008/layout/NameandTitleOrganizationalChart"/>
    <dgm:cxn modelId="{661E8101-4E3C-439E-A4C2-4E03CD2E6132}" type="presParOf" srcId="{81B0A1E6-B27D-435B-82E9-9D4CDB0A07EF}" destId="{8448FE42-B5AE-4FE0-971F-40B63FF972F5}" srcOrd="0" destOrd="0" presId="urn:microsoft.com/office/officeart/2008/layout/NameandTitleOrganizationalChart"/>
    <dgm:cxn modelId="{A09FC852-4111-4965-808B-6FBEE1486E93}" type="presParOf" srcId="{81B0A1E6-B27D-435B-82E9-9D4CDB0A07EF}" destId="{E1128DFE-C4F7-4DBD-815F-1805C1C48BD0}" srcOrd="1" destOrd="0" presId="urn:microsoft.com/office/officeart/2008/layout/NameandTitleOrganizationalChart"/>
    <dgm:cxn modelId="{3919D770-DEDA-4AA9-9EF2-64A3EEEF7BEA}" type="presParOf" srcId="{81B0A1E6-B27D-435B-82E9-9D4CDB0A07EF}" destId="{06298B0C-B363-406B-B79E-82ED63E10703}" srcOrd="2" destOrd="0" presId="urn:microsoft.com/office/officeart/2008/layout/NameandTitleOrganizationalChart"/>
    <dgm:cxn modelId="{B3A6F960-DA96-42DA-852A-1C61154F3877}" type="presParOf" srcId="{19BA84E2-237F-4977-A021-1BB9CF143BF4}" destId="{D64129C1-61F7-41AD-BC5C-650DEFC8FBBA}" srcOrd="1" destOrd="0" presId="urn:microsoft.com/office/officeart/2008/layout/NameandTitleOrganizationalChart"/>
    <dgm:cxn modelId="{43E28542-00C5-4EAC-90B8-B6CBE4F1C054}" type="presParOf" srcId="{D64129C1-61F7-41AD-BC5C-650DEFC8FBBA}" destId="{F6489861-C14A-4100-9CF4-1B2249377BDA}" srcOrd="0" destOrd="0" presId="urn:microsoft.com/office/officeart/2008/layout/NameandTitleOrganizationalChart"/>
    <dgm:cxn modelId="{E1B8EE42-0F46-44B7-BDCA-6DB9759219ED}" type="presParOf" srcId="{D64129C1-61F7-41AD-BC5C-650DEFC8FBBA}" destId="{B576BAED-DB1F-433E-892B-EE6DDF6A2A28}" srcOrd="1" destOrd="0" presId="urn:microsoft.com/office/officeart/2008/layout/NameandTitleOrganizationalChart"/>
    <dgm:cxn modelId="{54E73F6E-3F2E-4915-8C1A-72CF4BC5A86B}" type="presParOf" srcId="{B576BAED-DB1F-433E-892B-EE6DDF6A2A28}" destId="{DF4A5488-4CF2-49E1-B06D-11255338E5C6}" srcOrd="0" destOrd="0" presId="urn:microsoft.com/office/officeart/2008/layout/NameandTitleOrganizationalChart"/>
    <dgm:cxn modelId="{A1394683-E563-4032-88AC-41BAEAB63B8E}" type="presParOf" srcId="{DF4A5488-4CF2-49E1-B06D-11255338E5C6}" destId="{2D86A0EE-5265-443B-903C-5BE00FBF4C8D}" srcOrd="0" destOrd="0" presId="urn:microsoft.com/office/officeart/2008/layout/NameandTitleOrganizationalChart"/>
    <dgm:cxn modelId="{6647A7C5-5A46-443F-9978-62089DBCF4EF}" type="presParOf" srcId="{DF4A5488-4CF2-49E1-B06D-11255338E5C6}" destId="{F1A60F01-7E72-4C8A-992A-0417E0CB0BE8}" srcOrd="1" destOrd="0" presId="urn:microsoft.com/office/officeart/2008/layout/NameandTitleOrganizationalChart"/>
    <dgm:cxn modelId="{B795D47F-78C2-4233-9B27-8A117EB8C219}" type="presParOf" srcId="{DF4A5488-4CF2-49E1-B06D-11255338E5C6}" destId="{F03A1CE3-EAC6-4F60-A7AA-A9C860B2549E}" srcOrd="2" destOrd="0" presId="urn:microsoft.com/office/officeart/2008/layout/NameandTitleOrganizationalChart"/>
    <dgm:cxn modelId="{7C5F7C8E-6A71-444B-B3EE-818C26ECDE40}" type="presParOf" srcId="{B576BAED-DB1F-433E-892B-EE6DDF6A2A28}" destId="{5E1888FF-6EB7-4AE3-9189-17FDD0DA65B8}" srcOrd="1" destOrd="0" presId="urn:microsoft.com/office/officeart/2008/layout/NameandTitleOrganizationalChart"/>
    <dgm:cxn modelId="{DB90A0F4-598E-4E20-94F7-956413B442C0}" type="presParOf" srcId="{5E1888FF-6EB7-4AE3-9189-17FDD0DA65B8}" destId="{1A5D0896-D8C2-4D47-B532-8E6B0C5B1429}" srcOrd="0" destOrd="0" presId="urn:microsoft.com/office/officeart/2008/layout/NameandTitleOrganizationalChart"/>
    <dgm:cxn modelId="{9321960D-4798-4C9A-B07C-A07880904923}" type="presParOf" srcId="{5E1888FF-6EB7-4AE3-9189-17FDD0DA65B8}" destId="{8B7499FB-F466-409A-B961-A7406581C09B}" srcOrd="1" destOrd="0" presId="urn:microsoft.com/office/officeart/2008/layout/NameandTitleOrganizationalChart"/>
    <dgm:cxn modelId="{3A868E42-89CC-47DA-9088-87F28ED48036}" type="presParOf" srcId="{8B7499FB-F466-409A-B961-A7406581C09B}" destId="{35D8F991-4861-4554-B11A-48D1FC8730A4}" srcOrd="0" destOrd="0" presId="urn:microsoft.com/office/officeart/2008/layout/NameandTitleOrganizationalChart"/>
    <dgm:cxn modelId="{96F55A33-82E3-4D37-A118-BA7953B57C2F}" type="presParOf" srcId="{35D8F991-4861-4554-B11A-48D1FC8730A4}" destId="{EEA8E09A-8E3E-48E2-84E5-8A6CD311ED24}" srcOrd="0" destOrd="0" presId="urn:microsoft.com/office/officeart/2008/layout/NameandTitleOrganizationalChart"/>
    <dgm:cxn modelId="{ED90A74A-4EDA-45CB-A99D-608E3771A5E5}" type="presParOf" srcId="{35D8F991-4861-4554-B11A-48D1FC8730A4}" destId="{137BF77C-B32B-4817-B77F-9F9905ED3786}" srcOrd="1" destOrd="0" presId="urn:microsoft.com/office/officeart/2008/layout/NameandTitleOrganizationalChart"/>
    <dgm:cxn modelId="{010779AC-1BF6-49A8-8F27-AD8E2A9014EB}" type="presParOf" srcId="{35D8F991-4861-4554-B11A-48D1FC8730A4}" destId="{8BADD7B9-7B0F-4F5E-8F3E-52D0D7DEA375}" srcOrd="2" destOrd="0" presId="urn:microsoft.com/office/officeart/2008/layout/NameandTitleOrganizationalChart"/>
    <dgm:cxn modelId="{B413A6EE-D2D1-4022-B1B4-D8E136600EE0}" type="presParOf" srcId="{8B7499FB-F466-409A-B961-A7406581C09B}" destId="{8AF8E420-F84F-4655-9010-9F11C1D6EDF5}" srcOrd="1" destOrd="0" presId="urn:microsoft.com/office/officeart/2008/layout/NameandTitleOrganizationalChart"/>
    <dgm:cxn modelId="{8B17463F-B9D5-4C99-8F77-5B76F4344CDB}" type="presParOf" srcId="{8B7499FB-F466-409A-B961-A7406581C09B}" destId="{A20F7B87-7C9E-4383-B0DF-9D5C77940DB8}" srcOrd="2" destOrd="0" presId="urn:microsoft.com/office/officeart/2008/layout/NameandTitleOrganizationalChart"/>
    <dgm:cxn modelId="{B284CB30-976E-451F-AE36-D1E08EC472EA}" type="presParOf" srcId="{B576BAED-DB1F-433E-892B-EE6DDF6A2A28}" destId="{56C5622B-CD62-4F5D-BAEE-AECDBBA4E436}" srcOrd="2" destOrd="0" presId="urn:microsoft.com/office/officeart/2008/layout/NameandTitleOrganizationalChart"/>
    <dgm:cxn modelId="{5F28C132-4C41-4F1F-9EAE-EB0EBC02EF92}" type="presParOf" srcId="{D64129C1-61F7-41AD-BC5C-650DEFC8FBBA}" destId="{844E14FD-E374-4952-8AAD-AE6529BF61C4}" srcOrd="2" destOrd="0" presId="urn:microsoft.com/office/officeart/2008/layout/NameandTitleOrganizationalChart"/>
    <dgm:cxn modelId="{B1914E62-5754-4FA7-A91F-E87B1C0FAB4D}" type="presParOf" srcId="{D64129C1-61F7-41AD-BC5C-650DEFC8FBBA}" destId="{A712F2C0-9FE7-4A55-BC10-8D46E35C0F0D}" srcOrd="3" destOrd="0" presId="urn:microsoft.com/office/officeart/2008/layout/NameandTitleOrganizationalChart"/>
    <dgm:cxn modelId="{B7CF78DF-9E80-40E2-8E60-7DBFED2A2D52}" type="presParOf" srcId="{A712F2C0-9FE7-4A55-BC10-8D46E35C0F0D}" destId="{68F1A78E-0B89-4016-961C-C944FB142B05}" srcOrd="0" destOrd="0" presId="urn:microsoft.com/office/officeart/2008/layout/NameandTitleOrganizationalChart"/>
    <dgm:cxn modelId="{5078739D-B53D-498D-9343-E652EBCE9C30}" type="presParOf" srcId="{68F1A78E-0B89-4016-961C-C944FB142B05}" destId="{C4E17F5B-7DB7-46B0-8D94-7D1DF82F5DB7}" srcOrd="0" destOrd="0" presId="urn:microsoft.com/office/officeart/2008/layout/NameandTitleOrganizationalChart"/>
    <dgm:cxn modelId="{177DB238-295C-4A8B-BA38-299B12FEEA0A}" type="presParOf" srcId="{68F1A78E-0B89-4016-961C-C944FB142B05}" destId="{230179E3-6D61-4554-81D6-9931AD1DE952}" srcOrd="1" destOrd="0" presId="urn:microsoft.com/office/officeart/2008/layout/NameandTitleOrganizationalChart"/>
    <dgm:cxn modelId="{43EE3879-412E-445F-8E41-D67ECF1AB40B}" type="presParOf" srcId="{68F1A78E-0B89-4016-961C-C944FB142B05}" destId="{90C6D692-E3FB-4F8B-99F1-21AA2413E81F}" srcOrd="2" destOrd="0" presId="urn:microsoft.com/office/officeart/2008/layout/NameandTitleOrganizationalChart"/>
    <dgm:cxn modelId="{4E776983-B6A9-4C3F-9C24-2B1D493B1A1C}" type="presParOf" srcId="{A712F2C0-9FE7-4A55-BC10-8D46E35C0F0D}" destId="{11F0AE12-0B2E-4B70-BB35-733AED5D292A}" srcOrd="1" destOrd="0" presId="urn:microsoft.com/office/officeart/2008/layout/NameandTitleOrganizationalChart"/>
    <dgm:cxn modelId="{41712FCF-B75A-4BB3-B480-D7B54B9A1BBE}" type="presParOf" srcId="{11F0AE12-0B2E-4B70-BB35-733AED5D292A}" destId="{D27B5FF7-45DB-433B-A881-03A104DC873B}" srcOrd="0" destOrd="0" presId="urn:microsoft.com/office/officeart/2008/layout/NameandTitleOrganizationalChart"/>
    <dgm:cxn modelId="{4EAF5610-DBDA-4A81-9A1C-3115BEF8D725}" type="presParOf" srcId="{11F0AE12-0B2E-4B70-BB35-733AED5D292A}" destId="{3DBCC58C-FDC2-4383-95F3-B7517EC351D9}" srcOrd="1" destOrd="0" presId="urn:microsoft.com/office/officeart/2008/layout/NameandTitleOrganizationalChart"/>
    <dgm:cxn modelId="{5D135305-118B-4F96-A5BC-CB7B03AE785F}" type="presParOf" srcId="{3DBCC58C-FDC2-4383-95F3-B7517EC351D9}" destId="{19EF610E-3EFB-49CB-A45C-11792B53A782}" srcOrd="0" destOrd="0" presId="urn:microsoft.com/office/officeart/2008/layout/NameandTitleOrganizationalChart"/>
    <dgm:cxn modelId="{9F812D01-D452-4E5A-9A8B-EF52DB902522}" type="presParOf" srcId="{19EF610E-3EFB-49CB-A45C-11792B53A782}" destId="{74FBEDDF-EA31-4104-84E7-6F6C19F397BE}" srcOrd="0" destOrd="0" presId="urn:microsoft.com/office/officeart/2008/layout/NameandTitleOrganizationalChart"/>
    <dgm:cxn modelId="{7E2CF653-2BCC-4ADD-B805-2EB474FB5951}" type="presParOf" srcId="{19EF610E-3EFB-49CB-A45C-11792B53A782}" destId="{E179EDA8-AD56-41A9-8A62-27C644290EB6}" srcOrd="1" destOrd="0" presId="urn:microsoft.com/office/officeart/2008/layout/NameandTitleOrganizationalChart"/>
    <dgm:cxn modelId="{822D6E29-2A54-4A3B-AE8B-7DE7E8019C9F}" type="presParOf" srcId="{19EF610E-3EFB-49CB-A45C-11792B53A782}" destId="{73E17AF0-69AA-4BDE-A409-6A28B798FC2A}" srcOrd="2" destOrd="0" presId="urn:microsoft.com/office/officeart/2008/layout/NameandTitleOrganizationalChart"/>
    <dgm:cxn modelId="{CDF6348C-857F-4FE1-A220-E8AEA2039493}" type="presParOf" srcId="{3DBCC58C-FDC2-4383-95F3-B7517EC351D9}" destId="{6DD93D92-5FB2-4845-9F28-5E9AC5BE202C}" srcOrd="1" destOrd="0" presId="urn:microsoft.com/office/officeart/2008/layout/NameandTitleOrganizationalChart"/>
    <dgm:cxn modelId="{0ED31DD9-0E22-477C-8436-5BAB62D4F3E6}" type="presParOf" srcId="{3DBCC58C-FDC2-4383-95F3-B7517EC351D9}" destId="{B7FBB5F4-A2C2-41D8-9896-D522D86BC41C}" srcOrd="2" destOrd="0" presId="urn:microsoft.com/office/officeart/2008/layout/NameandTitleOrganizationalChart"/>
    <dgm:cxn modelId="{02050768-B466-4B8C-B105-378EEBF156BB}" type="presParOf" srcId="{A712F2C0-9FE7-4A55-BC10-8D46E35C0F0D}" destId="{D58EF3E0-FE36-4D33-AE56-EB3181F01580}" srcOrd="2" destOrd="0" presId="urn:microsoft.com/office/officeart/2008/layout/NameandTitleOrganizationalChart"/>
    <dgm:cxn modelId="{527B931F-4DA2-4717-9F3D-401C3FA76AA6}" type="presParOf" srcId="{D64129C1-61F7-41AD-BC5C-650DEFC8FBBA}" destId="{A2E53FDD-FB1A-4A51-81FD-6592E70FDAB1}" srcOrd="4" destOrd="0" presId="urn:microsoft.com/office/officeart/2008/layout/NameandTitleOrganizationalChart"/>
    <dgm:cxn modelId="{5A1225A1-1948-4BA1-A107-84999FA54D2C}" type="presParOf" srcId="{D64129C1-61F7-41AD-BC5C-650DEFC8FBBA}" destId="{C92742BA-9CB5-4D32-9C04-E940E99AA0F0}" srcOrd="5" destOrd="0" presId="urn:microsoft.com/office/officeart/2008/layout/NameandTitleOrganizationalChart"/>
    <dgm:cxn modelId="{B8C644DD-7539-463A-B0F8-4C9E19A4AD54}" type="presParOf" srcId="{C92742BA-9CB5-4D32-9C04-E940E99AA0F0}" destId="{9C1640AD-E05E-4B3C-87AC-A7E05440534E}" srcOrd="0" destOrd="0" presId="urn:microsoft.com/office/officeart/2008/layout/NameandTitleOrganizationalChart"/>
    <dgm:cxn modelId="{1178AF6B-481B-44FF-AF96-A26C8D51A2FA}" type="presParOf" srcId="{9C1640AD-E05E-4B3C-87AC-A7E05440534E}" destId="{DE6461E9-4C21-4D51-BFDB-9721D17AAAF4}" srcOrd="0" destOrd="0" presId="urn:microsoft.com/office/officeart/2008/layout/NameandTitleOrganizationalChart"/>
    <dgm:cxn modelId="{0433D875-C10D-4160-9103-FC9A7C7D6D1B}" type="presParOf" srcId="{9C1640AD-E05E-4B3C-87AC-A7E05440534E}" destId="{A090F3F5-672C-4845-AC98-8C50EB075B80}" srcOrd="1" destOrd="0" presId="urn:microsoft.com/office/officeart/2008/layout/NameandTitleOrganizationalChart"/>
    <dgm:cxn modelId="{F2F4CDFA-1DAE-4856-8B09-807DF25CA3B0}" type="presParOf" srcId="{9C1640AD-E05E-4B3C-87AC-A7E05440534E}" destId="{662E7AC2-B02B-4060-AD09-DE74BBAE7B4B}" srcOrd="2" destOrd="0" presId="urn:microsoft.com/office/officeart/2008/layout/NameandTitleOrganizationalChart"/>
    <dgm:cxn modelId="{8384B8D4-6B77-472E-B834-DF3286B88ED6}" type="presParOf" srcId="{C92742BA-9CB5-4D32-9C04-E940E99AA0F0}" destId="{2B9BDB8D-088E-4875-BC49-98443A0698C1}" srcOrd="1" destOrd="0" presId="urn:microsoft.com/office/officeart/2008/layout/NameandTitleOrganizationalChart"/>
    <dgm:cxn modelId="{7DE9FD02-1435-44D8-B7A5-449C21899CD2}" type="presParOf" srcId="{C92742BA-9CB5-4D32-9C04-E940E99AA0F0}" destId="{7144B798-31D9-4BDA-9AC9-56418359135F}" srcOrd="2" destOrd="0" presId="urn:microsoft.com/office/officeart/2008/layout/NameandTitleOrganizationalChart"/>
    <dgm:cxn modelId="{A3F09D01-3DFC-4CB0-B4C3-AAB9907E829F}" type="presParOf" srcId="{19BA84E2-237F-4977-A021-1BB9CF143BF4}" destId="{0EF0F4B6-A3E9-425E-B4D8-A969D00D784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FCB669F-2451-4EB4-BDF0-720CC8FBF8D8}">
      <dgm:prSet custT="1"/>
      <dgm:spPr/>
      <dgm:t>
        <a:bodyPr/>
        <a:lstStyle/>
        <a:p>
          <a:r>
            <a:rPr lang="en-US" sz="1100" dirty="0"/>
            <a:t>Assistant Dean Library Research, Instruction, and Outreach</a:t>
          </a:r>
        </a:p>
      </dgm:t>
    </dgm:pt>
    <dgm:pt modelId="{35781AB9-4554-43C8-B923-18C8737580B2}" type="parTrans" cxnId="{57C2C813-19D0-4A47-82CA-D8744F8A0209}">
      <dgm:prSet/>
      <dgm:spPr/>
      <dgm:t>
        <a:bodyPr/>
        <a:lstStyle/>
        <a:p>
          <a:endParaRPr lang="en-US"/>
        </a:p>
      </dgm:t>
    </dgm:pt>
    <dgm:pt modelId="{1945BD21-FA3E-4031-BB62-7ECDEE675188}" type="sibTrans" cxnId="{57C2C813-19D0-4A47-82CA-D8744F8A0209}">
      <dgm:prSet custT="1"/>
      <dgm:spPr/>
      <dgm:t>
        <a:bodyPr/>
        <a:lstStyle/>
        <a:p>
          <a:r>
            <a:rPr lang="en-US" sz="1400" dirty="0"/>
            <a:t>Kenneth Evans</a:t>
          </a:r>
        </a:p>
      </dgm:t>
    </dgm:pt>
    <dgm:pt modelId="{3F08D2E5-4D14-4F56-896A-2D084B98ED92}">
      <dgm:prSet/>
      <dgm:spPr/>
      <dgm:t>
        <a:bodyPr/>
        <a:lstStyle/>
        <a:p>
          <a:r>
            <a:rPr lang="en-US" dirty="0"/>
            <a:t>Manager Houston Campus Library</a:t>
          </a:r>
        </a:p>
      </dgm:t>
    </dgm:pt>
    <dgm:pt modelId="{0053B660-39D0-4D10-BAB0-839C2A9B01EA}" type="parTrans" cxnId="{9D79EE3B-849F-4229-9B10-31BF08B5E823}">
      <dgm:prSet/>
      <dgm:spPr/>
      <dgm:t>
        <a:bodyPr/>
        <a:lstStyle/>
        <a:p>
          <a:endParaRPr lang="en-US"/>
        </a:p>
      </dgm:t>
    </dgm:pt>
    <dgm:pt modelId="{65FA4DBA-4DFA-45F0-AF2A-AEBCD2CDFF62}" type="sibTrans" cxnId="{9D79EE3B-849F-4229-9B10-31BF08B5E823}">
      <dgm:prSet custT="1"/>
      <dgm:spPr/>
      <dgm:t>
        <a:bodyPr/>
        <a:lstStyle/>
        <a:p>
          <a:r>
            <a:rPr lang="en-US" sz="1200" dirty="0"/>
            <a:t>Nadine Bonds-Bishop</a:t>
          </a:r>
        </a:p>
      </dgm:t>
    </dgm:pt>
    <dgm:pt modelId="{FF57FD5F-D2CE-4D1F-A55B-DAC29DDC27A0}">
      <dgm:prSet/>
      <dgm:spPr/>
      <dgm:t>
        <a:bodyPr/>
        <a:lstStyle/>
        <a:p>
          <a:r>
            <a:rPr lang="en-US" dirty="0"/>
            <a:t>3 Direct Reports</a:t>
          </a:r>
        </a:p>
      </dgm:t>
    </dgm:pt>
    <dgm:pt modelId="{90D69953-5ACD-48D1-9194-42CEF51D3EFB}" type="parTrans" cxnId="{0AF3DB38-53D6-43AA-AC12-8BBDA063B742}">
      <dgm:prSet/>
      <dgm:spPr/>
      <dgm:t>
        <a:bodyPr/>
        <a:lstStyle/>
        <a:p>
          <a:endParaRPr lang="en-US"/>
        </a:p>
      </dgm:t>
    </dgm:pt>
    <dgm:pt modelId="{30D3C03C-C33E-4821-A782-AF43E24B3EA3}" type="sibTrans" cxnId="{0AF3DB38-53D6-43AA-AC12-8BBDA063B742}">
      <dgm:prSet custT="1"/>
      <dgm:spPr/>
      <dgm:t>
        <a:bodyPr/>
        <a:lstStyle/>
        <a:p>
          <a:r>
            <a:rPr lang="en-US" sz="1000" dirty="0"/>
            <a:t>See accompanying slides</a:t>
          </a:r>
        </a:p>
      </dgm:t>
    </dgm:pt>
    <dgm:pt modelId="{3FB1A138-9FE9-41A6-9D28-C85CE581B0D8}">
      <dgm:prSet/>
      <dgm:spPr/>
      <dgm:t>
        <a:bodyPr/>
        <a:lstStyle/>
        <a:p>
          <a:r>
            <a:rPr lang="en-US" dirty="0"/>
            <a:t>Manager Dallas Campus Library</a:t>
          </a:r>
        </a:p>
      </dgm:t>
    </dgm:pt>
    <dgm:pt modelId="{BCFCB212-DF2E-4665-BF9D-9CC311682993}" type="parTrans" cxnId="{EB521494-7DDD-4131-A6F2-78304B9C9AE7}">
      <dgm:prSet/>
      <dgm:spPr/>
      <dgm:t>
        <a:bodyPr/>
        <a:lstStyle/>
        <a:p>
          <a:endParaRPr lang="en-US"/>
        </a:p>
      </dgm:t>
    </dgm:pt>
    <dgm:pt modelId="{F89E3CA7-C81A-41A4-B903-77D6EB6D1959}" type="sibTrans" cxnId="{EB521494-7DDD-4131-A6F2-78304B9C9AE7}">
      <dgm:prSet custT="1"/>
      <dgm:spPr/>
      <dgm:t>
        <a:bodyPr/>
        <a:lstStyle/>
        <a:p>
          <a:r>
            <a:rPr lang="en-US" sz="1200" dirty="0"/>
            <a:t>Joanna Russell-Bliss</a:t>
          </a:r>
        </a:p>
      </dgm:t>
    </dgm:pt>
    <dgm:pt modelId="{67B530E2-076B-4A63-9A31-F821CED81D9C}">
      <dgm:prSet/>
      <dgm:spPr/>
      <dgm:t>
        <a:bodyPr/>
        <a:lstStyle/>
        <a:p>
          <a:r>
            <a:rPr lang="en-US" dirty="0"/>
            <a:t>3 Direct Reports</a:t>
          </a:r>
        </a:p>
      </dgm:t>
    </dgm:pt>
    <dgm:pt modelId="{F9ABD2C8-E638-4095-A02F-AACED559F9AD}" type="parTrans" cxnId="{79F60016-019B-4C5B-83EE-D7AF7334E1E6}">
      <dgm:prSet/>
      <dgm:spPr/>
      <dgm:t>
        <a:bodyPr/>
        <a:lstStyle/>
        <a:p>
          <a:endParaRPr lang="en-US"/>
        </a:p>
      </dgm:t>
    </dgm:pt>
    <dgm:pt modelId="{4F92827E-07EB-41E9-8D5F-796E44A33A31}" type="sibTrans" cxnId="{79F60016-019B-4C5B-83EE-D7AF7334E1E6}">
      <dgm:prSet custT="1"/>
      <dgm:spPr/>
      <dgm:t>
        <a:bodyPr/>
        <a:lstStyle/>
        <a:p>
          <a:r>
            <a:rPr lang="en-US" sz="1000" dirty="0"/>
            <a:t>See accompanying slides </a:t>
          </a:r>
        </a:p>
      </dgm:t>
    </dgm:pt>
    <dgm:pt modelId="{91772736-C543-47D1-93FE-4D2DC3F2EE73}">
      <dgm:prSet/>
      <dgm:spPr/>
      <dgm:t>
        <a:bodyPr/>
        <a:lstStyle/>
        <a:p>
          <a:r>
            <a:rPr lang="en-US" dirty="0"/>
            <a:t>Sr. Research and Outreach Librarian</a:t>
          </a:r>
        </a:p>
      </dgm:t>
    </dgm:pt>
    <dgm:pt modelId="{E51CCBF4-20C2-4328-BAE3-60097799806E}" type="parTrans" cxnId="{0DBDB42F-0F5E-4F22-BD5B-1B6362CEDAD5}">
      <dgm:prSet/>
      <dgm:spPr/>
      <dgm:t>
        <a:bodyPr/>
        <a:lstStyle/>
        <a:p>
          <a:endParaRPr lang="en-US"/>
        </a:p>
      </dgm:t>
    </dgm:pt>
    <dgm:pt modelId="{61A8794F-B2CC-4549-A1CF-F639CB0C11DA}" type="sibTrans" cxnId="{0DBDB42F-0F5E-4F22-BD5B-1B6362CEDAD5}">
      <dgm:prSet custT="1"/>
      <dgm:spPr/>
      <dgm:t>
        <a:bodyPr/>
        <a:lstStyle/>
        <a:p>
          <a:r>
            <a:rPr lang="en-US" sz="1200" dirty="0"/>
            <a:t>Stephany Compton</a:t>
          </a:r>
        </a:p>
      </dgm:t>
    </dgm:pt>
    <dgm:pt modelId="{AD5E3019-A114-48DD-B7E2-BB8BB187E6A1}">
      <dgm:prSet/>
      <dgm:spPr/>
      <dgm:t>
        <a:bodyPr/>
        <a:lstStyle/>
        <a:p>
          <a:endParaRPr lang="en-US" dirty="0"/>
        </a:p>
        <a:p>
          <a:r>
            <a:rPr lang="en-US" dirty="0"/>
            <a:t>5 Direct Reports</a:t>
          </a:r>
          <a:br>
            <a:rPr lang="en-US" dirty="0"/>
          </a:br>
          <a:endParaRPr lang="en-US" dirty="0"/>
        </a:p>
      </dgm:t>
    </dgm:pt>
    <dgm:pt modelId="{A650745C-D8FC-49A4-8210-78A93F77CEF7}" type="sibTrans" cxnId="{E70A6AE2-708D-4ADC-9E0A-84A41D8B0F28}">
      <dgm:prSet custT="1"/>
      <dgm:spPr/>
      <dgm:t>
        <a:bodyPr/>
        <a:lstStyle/>
        <a:p>
          <a:r>
            <a:rPr lang="en-US" sz="1000" dirty="0"/>
            <a:t>See accompanying slides</a:t>
          </a:r>
        </a:p>
      </dgm:t>
    </dgm:pt>
    <dgm:pt modelId="{BF3D57DA-C199-49BE-8983-DC9760B1D5A6}" type="parTrans" cxnId="{E70A6AE2-708D-4ADC-9E0A-84A41D8B0F28}">
      <dgm:prSet/>
      <dgm:spPr/>
      <dgm:t>
        <a:bodyPr/>
        <a:lstStyle/>
        <a:p>
          <a:endParaRPr lang="en-US"/>
        </a:p>
      </dgm:t>
    </dgm:pt>
    <dgm:pt modelId="{04DA3C27-403F-4496-A1DB-3E25156B7697}">
      <dgm:prSet custT="1"/>
      <dgm:spPr/>
      <dgm:t>
        <a:bodyPr/>
        <a:lstStyle/>
        <a:p>
          <a:r>
            <a:rPr lang="en-US" sz="1600" dirty="0"/>
            <a:t>Director Library Research Instruction and Outreach</a:t>
          </a:r>
        </a:p>
      </dgm:t>
    </dgm:pt>
    <dgm:pt modelId="{D311D408-2857-4946-938A-C05067804335}" type="sibTrans" cxnId="{7B3A15FE-6E4F-417D-90A9-FFBA493EFC25}">
      <dgm:prSet custT="1"/>
      <dgm:spPr/>
      <dgm:t>
        <a:bodyPr/>
        <a:lstStyle/>
        <a:p>
          <a:r>
            <a:rPr lang="en-US" sz="1200" dirty="0"/>
            <a:t>Annita Owens</a:t>
          </a:r>
        </a:p>
      </dgm:t>
    </dgm:pt>
    <dgm:pt modelId="{E53851BF-4FE6-4CFF-B2FD-708C909638E7}" type="parTrans" cxnId="{7B3A15FE-6E4F-417D-90A9-FFBA493EFC25}">
      <dgm:prSet/>
      <dgm:spPr/>
      <dgm:t>
        <a:bodyPr/>
        <a:lstStyle/>
        <a:p>
          <a:endParaRPr lang="en-US"/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8363B89-2A87-4E25-8E4F-002E544ADBB4}" type="pres">
      <dgm:prSet presAssocID="{6FCB669F-2451-4EB4-BDF0-720CC8FBF8D8}" presName="hierRoot1" presStyleCnt="0">
        <dgm:presLayoutVars>
          <dgm:hierBranch val="init"/>
        </dgm:presLayoutVars>
      </dgm:prSet>
      <dgm:spPr/>
    </dgm:pt>
    <dgm:pt modelId="{0AF94BAB-8B0D-41D4-89D9-537DD2A0D7DB}" type="pres">
      <dgm:prSet presAssocID="{6FCB669F-2451-4EB4-BDF0-720CC8FBF8D8}" presName="rootComposite1" presStyleCnt="0"/>
      <dgm:spPr/>
    </dgm:pt>
    <dgm:pt modelId="{BF894F81-8E10-4DAD-BB1D-6F3AFEDB818B}" type="pres">
      <dgm:prSet presAssocID="{6FCB669F-2451-4EB4-BDF0-720CC8FBF8D8}" presName="rootText1" presStyleLbl="node0" presStyleIdx="0" presStyleCnt="1" custLinFactNeighborY="-10332">
        <dgm:presLayoutVars>
          <dgm:chMax/>
          <dgm:chPref val="3"/>
        </dgm:presLayoutVars>
      </dgm:prSet>
      <dgm:spPr/>
    </dgm:pt>
    <dgm:pt modelId="{55C2BF98-6187-43EE-B2F1-155970088403}" type="pres">
      <dgm:prSet presAssocID="{6FCB669F-2451-4EB4-BDF0-720CC8FBF8D8}" presName="titleText1" presStyleLbl="fgAcc0" presStyleIdx="0" presStyleCnt="1" custScaleX="124487" custScaleY="109320" custLinFactNeighborX="25309" custLinFactNeighborY="-21209">
        <dgm:presLayoutVars>
          <dgm:chMax val="0"/>
          <dgm:chPref val="0"/>
        </dgm:presLayoutVars>
      </dgm:prSet>
      <dgm:spPr/>
    </dgm:pt>
    <dgm:pt modelId="{D14CB7E8-A96A-43AE-8358-103938ECA45A}" type="pres">
      <dgm:prSet presAssocID="{6FCB669F-2451-4EB4-BDF0-720CC8FBF8D8}" presName="rootConnector1" presStyleLbl="node1" presStyleIdx="0" presStyleCnt="7"/>
      <dgm:spPr/>
    </dgm:pt>
    <dgm:pt modelId="{79C79D20-68C4-4434-8000-2478EE25417C}" type="pres">
      <dgm:prSet presAssocID="{6FCB669F-2451-4EB4-BDF0-720CC8FBF8D8}" presName="hierChild2" presStyleCnt="0"/>
      <dgm:spPr/>
    </dgm:pt>
    <dgm:pt modelId="{39619647-F660-4474-96B9-EC2B5D51959F}" type="pres">
      <dgm:prSet presAssocID="{E51CCBF4-20C2-4328-BAE3-60097799806E}" presName="Name37" presStyleLbl="parChTrans1D2" presStyleIdx="0" presStyleCnt="4"/>
      <dgm:spPr/>
    </dgm:pt>
    <dgm:pt modelId="{E98F83ED-F83D-477B-A1F9-6A7A2C998D75}" type="pres">
      <dgm:prSet presAssocID="{91772736-C543-47D1-93FE-4D2DC3F2EE73}" presName="hierRoot2" presStyleCnt="0">
        <dgm:presLayoutVars>
          <dgm:hierBranch val="init"/>
        </dgm:presLayoutVars>
      </dgm:prSet>
      <dgm:spPr/>
    </dgm:pt>
    <dgm:pt modelId="{B0C30D37-4B6F-411C-8839-404391A6F077}" type="pres">
      <dgm:prSet presAssocID="{91772736-C543-47D1-93FE-4D2DC3F2EE73}" presName="rootComposite" presStyleCnt="0"/>
      <dgm:spPr/>
    </dgm:pt>
    <dgm:pt modelId="{3122395D-289C-4169-832D-C366C017B514}" type="pres">
      <dgm:prSet presAssocID="{91772736-C543-47D1-93FE-4D2DC3F2EE73}" presName="rootText" presStyleLbl="node1" presStyleIdx="0" presStyleCnt="7" custLinFactNeighborY="3413">
        <dgm:presLayoutVars>
          <dgm:chMax/>
          <dgm:chPref val="3"/>
        </dgm:presLayoutVars>
      </dgm:prSet>
      <dgm:spPr/>
    </dgm:pt>
    <dgm:pt modelId="{C6B7DABF-1447-4365-8740-ED7E75947FDA}" type="pres">
      <dgm:prSet presAssocID="{91772736-C543-47D1-93FE-4D2DC3F2EE73}" presName="titleText2" presStyleLbl="fgAcc1" presStyleIdx="0" presStyleCnt="7" custScaleX="124487" custScaleY="109320" custLinFactNeighborX="-5194">
        <dgm:presLayoutVars>
          <dgm:chMax val="0"/>
          <dgm:chPref val="0"/>
        </dgm:presLayoutVars>
      </dgm:prSet>
      <dgm:spPr/>
    </dgm:pt>
    <dgm:pt modelId="{2F080B05-2168-4D18-B4F2-9BC904384326}" type="pres">
      <dgm:prSet presAssocID="{91772736-C543-47D1-93FE-4D2DC3F2EE73}" presName="rootConnector" presStyleLbl="node2" presStyleIdx="0" presStyleCnt="0"/>
      <dgm:spPr/>
    </dgm:pt>
    <dgm:pt modelId="{69C63566-3822-471F-8039-080EF28CFC93}" type="pres">
      <dgm:prSet presAssocID="{91772736-C543-47D1-93FE-4D2DC3F2EE73}" presName="hierChild4" presStyleCnt="0"/>
      <dgm:spPr/>
    </dgm:pt>
    <dgm:pt modelId="{3BAA95B7-8D9E-4BF5-BCFB-421F8C924FD9}" type="pres">
      <dgm:prSet presAssocID="{91772736-C543-47D1-93FE-4D2DC3F2EE73}" presName="hierChild5" presStyleCnt="0"/>
      <dgm:spPr/>
    </dgm:pt>
    <dgm:pt modelId="{6B2F718A-7BA8-4AF1-9D62-145520BBB1EE}" type="pres">
      <dgm:prSet presAssocID="{E53851BF-4FE6-4CFF-B2FD-708C909638E7}" presName="Name37" presStyleLbl="parChTrans1D2" presStyleIdx="1" presStyleCnt="4"/>
      <dgm:spPr/>
    </dgm:pt>
    <dgm:pt modelId="{5187D648-8488-4B63-B9F8-C0617AFC7F96}" type="pres">
      <dgm:prSet presAssocID="{04DA3C27-403F-4496-A1DB-3E25156B7697}" presName="hierRoot2" presStyleCnt="0">
        <dgm:presLayoutVars>
          <dgm:hierBranch val="init"/>
        </dgm:presLayoutVars>
      </dgm:prSet>
      <dgm:spPr/>
    </dgm:pt>
    <dgm:pt modelId="{70EAEE64-3228-4DE2-8BCF-052FA1957600}" type="pres">
      <dgm:prSet presAssocID="{04DA3C27-403F-4496-A1DB-3E25156B7697}" presName="rootComposite" presStyleCnt="0"/>
      <dgm:spPr/>
    </dgm:pt>
    <dgm:pt modelId="{30E8DBCC-7477-419D-A55F-15B3FD2E77F3}" type="pres">
      <dgm:prSet presAssocID="{04DA3C27-403F-4496-A1DB-3E25156B7697}" presName="rootText" presStyleLbl="node1" presStyleIdx="1" presStyleCnt="7" custLinFactNeighborY="10542">
        <dgm:presLayoutVars>
          <dgm:chMax/>
          <dgm:chPref val="3"/>
        </dgm:presLayoutVars>
      </dgm:prSet>
      <dgm:spPr/>
    </dgm:pt>
    <dgm:pt modelId="{71377B4B-8A40-4E06-B8FB-95F6FE50D4B6}" type="pres">
      <dgm:prSet presAssocID="{04DA3C27-403F-4496-A1DB-3E25156B7697}" presName="titleText2" presStyleLbl="fgAcc1" presStyleIdx="1" presStyleCnt="7" custScaleX="124487" custScaleY="109320" custLinFactNeighborX="491" custLinFactNeighborY="38394">
        <dgm:presLayoutVars>
          <dgm:chMax val="0"/>
          <dgm:chPref val="0"/>
        </dgm:presLayoutVars>
      </dgm:prSet>
      <dgm:spPr/>
    </dgm:pt>
    <dgm:pt modelId="{23FE2F0D-B4E0-4AFC-81CE-190A7A1D5C3E}" type="pres">
      <dgm:prSet presAssocID="{04DA3C27-403F-4496-A1DB-3E25156B7697}" presName="rootConnector" presStyleLbl="node2" presStyleIdx="0" presStyleCnt="0"/>
      <dgm:spPr/>
    </dgm:pt>
    <dgm:pt modelId="{005D528F-52FB-4A46-9295-36A456A28899}" type="pres">
      <dgm:prSet presAssocID="{04DA3C27-403F-4496-A1DB-3E25156B7697}" presName="hierChild4" presStyleCnt="0"/>
      <dgm:spPr/>
    </dgm:pt>
    <dgm:pt modelId="{F645A769-C846-425B-A1F4-30E09762B7F7}" type="pres">
      <dgm:prSet presAssocID="{BF3D57DA-C199-49BE-8983-DC9760B1D5A6}" presName="Name37" presStyleLbl="parChTrans1D3" presStyleIdx="0" presStyleCnt="3"/>
      <dgm:spPr/>
    </dgm:pt>
    <dgm:pt modelId="{DE742173-C5B4-43BE-9814-DFC37828110F}" type="pres">
      <dgm:prSet presAssocID="{AD5E3019-A114-48DD-B7E2-BB8BB187E6A1}" presName="hierRoot2" presStyleCnt="0">
        <dgm:presLayoutVars>
          <dgm:hierBranch val="init"/>
        </dgm:presLayoutVars>
      </dgm:prSet>
      <dgm:spPr/>
    </dgm:pt>
    <dgm:pt modelId="{9C67ED49-A2DB-400B-8E26-593F41A1EBAA}" type="pres">
      <dgm:prSet presAssocID="{AD5E3019-A114-48DD-B7E2-BB8BB187E6A1}" presName="rootComposite" presStyleCnt="0"/>
      <dgm:spPr/>
    </dgm:pt>
    <dgm:pt modelId="{EAA0438E-F7D8-48FB-AADC-C3576DFF3A64}" type="pres">
      <dgm:prSet presAssocID="{AD5E3019-A114-48DD-B7E2-BB8BB187E6A1}" presName="rootText" presStyleLbl="node1" presStyleIdx="2" presStyleCnt="7">
        <dgm:presLayoutVars>
          <dgm:chMax/>
          <dgm:chPref val="3"/>
        </dgm:presLayoutVars>
      </dgm:prSet>
      <dgm:spPr/>
    </dgm:pt>
    <dgm:pt modelId="{699B8B5E-9FBE-478A-BCE6-CBEC7D5A8F8A}" type="pres">
      <dgm:prSet presAssocID="{AD5E3019-A114-48DD-B7E2-BB8BB187E6A1}" presName="titleText2" presStyleLbl="fgAcc1" presStyleIdx="2" presStyleCnt="7" custScaleX="124487" custScaleY="109320">
        <dgm:presLayoutVars>
          <dgm:chMax val="0"/>
          <dgm:chPref val="0"/>
        </dgm:presLayoutVars>
      </dgm:prSet>
      <dgm:spPr/>
    </dgm:pt>
    <dgm:pt modelId="{280FE455-96DF-45C7-87A4-3F752ABC2F21}" type="pres">
      <dgm:prSet presAssocID="{AD5E3019-A114-48DD-B7E2-BB8BB187E6A1}" presName="rootConnector" presStyleLbl="node3" presStyleIdx="0" presStyleCnt="0"/>
      <dgm:spPr/>
    </dgm:pt>
    <dgm:pt modelId="{D35B4E8E-F6C8-4BCD-9E04-D85653D795E8}" type="pres">
      <dgm:prSet presAssocID="{AD5E3019-A114-48DD-B7E2-BB8BB187E6A1}" presName="hierChild4" presStyleCnt="0"/>
      <dgm:spPr/>
    </dgm:pt>
    <dgm:pt modelId="{8E224635-1D7D-4DE1-B4D5-2E0237DF3F1B}" type="pres">
      <dgm:prSet presAssocID="{AD5E3019-A114-48DD-B7E2-BB8BB187E6A1}" presName="hierChild5" presStyleCnt="0"/>
      <dgm:spPr/>
    </dgm:pt>
    <dgm:pt modelId="{29EB11AD-7932-45F5-9F22-0CA84521C73E}" type="pres">
      <dgm:prSet presAssocID="{04DA3C27-403F-4496-A1DB-3E25156B7697}" presName="hierChild5" presStyleCnt="0"/>
      <dgm:spPr/>
    </dgm:pt>
    <dgm:pt modelId="{B2BF84FA-7BA1-464F-BD5D-D0AD93265722}" type="pres">
      <dgm:prSet presAssocID="{0053B660-39D0-4D10-BAB0-839C2A9B01EA}" presName="Name37" presStyleLbl="parChTrans1D2" presStyleIdx="2" presStyleCnt="4"/>
      <dgm:spPr/>
    </dgm:pt>
    <dgm:pt modelId="{FC5E90F1-8AF5-4827-826F-9B8DAD17A023}" type="pres">
      <dgm:prSet presAssocID="{3F08D2E5-4D14-4F56-896A-2D084B98ED92}" presName="hierRoot2" presStyleCnt="0">
        <dgm:presLayoutVars>
          <dgm:hierBranch val="init"/>
        </dgm:presLayoutVars>
      </dgm:prSet>
      <dgm:spPr/>
    </dgm:pt>
    <dgm:pt modelId="{071598C8-0C57-4C4F-8E50-0EEF6C430B76}" type="pres">
      <dgm:prSet presAssocID="{3F08D2E5-4D14-4F56-896A-2D084B98ED92}" presName="rootComposite" presStyleCnt="0"/>
      <dgm:spPr/>
    </dgm:pt>
    <dgm:pt modelId="{91FF5EA0-F3BD-42A1-A125-C0780D2CD997}" type="pres">
      <dgm:prSet presAssocID="{3F08D2E5-4D14-4F56-896A-2D084B98ED92}" presName="rootText" presStyleLbl="node1" presStyleIdx="3" presStyleCnt="7" custLinFactNeighborX="528" custLinFactNeighborY="3061">
        <dgm:presLayoutVars>
          <dgm:chMax/>
          <dgm:chPref val="3"/>
        </dgm:presLayoutVars>
      </dgm:prSet>
      <dgm:spPr/>
    </dgm:pt>
    <dgm:pt modelId="{6B41430A-C352-464E-B0AB-31DEC27A36ED}" type="pres">
      <dgm:prSet presAssocID="{3F08D2E5-4D14-4F56-896A-2D084B98ED92}" presName="titleText2" presStyleLbl="fgAcc1" presStyleIdx="3" presStyleCnt="7" custScaleX="124487" custScaleY="109320">
        <dgm:presLayoutVars>
          <dgm:chMax val="0"/>
          <dgm:chPref val="0"/>
        </dgm:presLayoutVars>
      </dgm:prSet>
      <dgm:spPr/>
    </dgm:pt>
    <dgm:pt modelId="{9ED03AF9-94C4-4AC3-9620-4B1A0486D354}" type="pres">
      <dgm:prSet presAssocID="{3F08D2E5-4D14-4F56-896A-2D084B98ED92}" presName="rootConnector" presStyleLbl="node2" presStyleIdx="0" presStyleCnt="0"/>
      <dgm:spPr/>
    </dgm:pt>
    <dgm:pt modelId="{18CCD1BF-AEE7-48C6-A9A5-51CC46BBE173}" type="pres">
      <dgm:prSet presAssocID="{3F08D2E5-4D14-4F56-896A-2D084B98ED92}" presName="hierChild4" presStyleCnt="0"/>
      <dgm:spPr/>
    </dgm:pt>
    <dgm:pt modelId="{841A92D8-0FE0-4D98-B504-F8C775F4C5E5}" type="pres">
      <dgm:prSet presAssocID="{90D69953-5ACD-48D1-9194-42CEF51D3EFB}" presName="Name37" presStyleLbl="parChTrans1D3" presStyleIdx="1" presStyleCnt="3"/>
      <dgm:spPr/>
    </dgm:pt>
    <dgm:pt modelId="{5A5107F7-DBFD-4F2F-85B9-E373BC22E41B}" type="pres">
      <dgm:prSet presAssocID="{FF57FD5F-D2CE-4D1F-A55B-DAC29DDC27A0}" presName="hierRoot2" presStyleCnt="0">
        <dgm:presLayoutVars>
          <dgm:hierBranch val="init"/>
        </dgm:presLayoutVars>
      </dgm:prSet>
      <dgm:spPr/>
    </dgm:pt>
    <dgm:pt modelId="{5AEFF543-E1DA-4CAA-9582-2527834E2C3E}" type="pres">
      <dgm:prSet presAssocID="{FF57FD5F-D2CE-4D1F-A55B-DAC29DDC27A0}" presName="rootComposite" presStyleCnt="0"/>
      <dgm:spPr/>
    </dgm:pt>
    <dgm:pt modelId="{F577D733-CE05-42C4-A257-E245945BEA1D}" type="pres">
      <dgm:prSet presAssocID="{FF57FD5F-D2CE-4D1F-A55B-DAC29DDC27A0}" presName="rootText" presStyleLbl="node1" presStyleIdx="4" presStyleCnt="7">
        <dgm:presLayoutVars>
          <dgm:chMax/>
          <dgm:chPref val="3"/>
        </dgm:presLayoutVars>
      </dgm:prSet>
      <dgm:spPr/>
    </dgm:pt>
    <dgm:pt modelId="{BDC34B67-208F-477C-805E-25C4F8041C2B}" type="pres">
      <dgm:prSet presAssocID="{FF57FD5F-D2CE-4D1F-A55B-DAC29DDC27A0}" presName="titleText2" presStyleLbl="fgAcc1" presStyleIdx="4" presStyleCnt="7" custScaleX="124487" custScaleY="109320">
        <dgm:presLayoutVars>
          <dgm:chMax val="0"/>
          <dgm:chPref val="0"/>
        </dgm:presLayoutVars>
      </dgm:prSet>
      <dgm:spPr/>
    </dgm:pt>
    <dgm:pt modelId="{63A86825-3791-4BAE-B642-78443A7A1E64}" type="pres">
      <dgm:prSet presAssocID="{FF57FD5F-D2CE-4D1F-A55B-DAC29DDC27A0}" presName="rootConnector" presStyleLbl="node3" presStyleIdx="0" presStyleCnt="0"/>
      <dgm:spPr/>
    </dgm:pt>
    <dgm:pt modelId="{3F60A93F-F680-4601-BADC-F4D2AF5BC591}" type="pres">
      <dgm:prSet presAssocID="{FF57FD5F-D2CE-4D1F-A55B-DAC29DDC27A0}" presName="hierChild4" presStyleCnt="0"/>
      <dgm:spPr/>
    </dgm:pt>
    <dgm:pt modelId="{3B5B6C44-B1D7-4945-8C1C-C4377D090576}" type="pres">
      <dgm:prSet presAssocID="{FF57FD5F-D2CE-4D1F-A55B-DAC29DDC27A0}" presName="hierChild5" presStyleCnt="0"/>
      <dgm:spPr/>
    </dgm:pt>
    <dgm:pt modelId="{0FFC5C22-A046-4E35-8C81-CE2EA373E12D}" type="pres">
      <dgm:prSet presAssocID="{3F08D2E5-4D14-4F56-896A-2D084B98ED92}" presName="hierChild5" presStyleCnt="0"/>
      <dgm:spPr/>
    </dgm:pt>
    <dgm:pt modelId="{64C789AC-5A55-43CB-907A-B600C04AF487}" type="pres">
      <dgm:prSet presAssocID="{BCFCB212-DF2E-4665-BF9D-9CC311682993}" presName="Name37" presStyleLbl="parChTrans1D2" presStyleIdx="3" presStyleCnt="4"/>
      <dgm:spPr/>
    </dgm:pt>
    <dgm:pt modelId="{3D07A9E7-07E7-4FA5-928F-D96967B9A64E}" type="pres">
      <dgm:prSet presAssocID="{3FB1A138-9FE9-41A6-9D28-C85CE581B0D8}" presName="hierRoot2" presStyleCnt="0">
        <dgm:presLayoutVars>
          <dgm:hierBranch val="init"/>
        </dgm:presLayoutVars>
      </dgm:prSet>
      <dgm:spPr/>
    </dgm:pt>
    <dgm:pt modelId="{7F80D481-30FE-4B80-A56E-B6177DD33715}" type="pres">
      <dgm:prSet presAssocID="{3FB1A138-9FE9-41A6-9D28-C85CE581B0D8}" presName="rootComposite" presStyleCnt="0"/>
      <dgm:spPr/>
    </dgm:pt>
    <dgm:pt modelId="{6DFB57F9-E993-4980-9074-5D8BE85150AF}" type="pres">
      <dgm:prSet presAssocID="{3FB1A138-9FE9-41A6-9D28-C85CE581B0D8}" presName="rootText" presStyleLbl="node1" presStyleIdx="5" presStyleCnt="7">
        <dgm:presLayoutVars>
          <dgm:chMax/>
          <dgm:chPref val="3"/>
        </dgm:presLayoutVars>
      </dgm:prSet>
      <dgm:spPr/>
    </dgm:pt>
    <dgm:pt modelId="{381B1FA9-13C2-49A0-96CA-B494C9816BB8}" type="pres">
      <dgm:prSet presAssocID="{3FB1A138-9FE9-41A6-9D28-C85CE581B0D8}" presName="titleText2" presStyleLbl="fgAcc1" presStyleIdx="5" presStyleCnt="7" custScaleX="124487" custScaleY="109320">
        <dgm:presLayoutVars>
          <dgm:chMax val="0"/>
          <dgm:chPref val="0"/>
        </dgm:presLayoutVars>
      </dgm:prSet>
      <dgm:spPr/>
    </dgm:pt>
    <dgm:pt modelId="{64000ED3-2F4A-4A7B-89F8-5EA69E06A02A}" type="pres">
      <dgm:prSet presAssocID="{3FB1A138-9FE9-41A6-9D28-C85CE581B0D8}" presName="rootConnector" presStyleLbl="node2" presStyleIdx="0" presStyleCnt="0"/>
      <dgm:spPr/>
    </dgm:pt>
    <dgm:pt modelId="{973EBB05-C066-4432-B3F5-38D50654640F}" type="pres">
      <dgm:prSet presAssocID="{3FB1A138-9FE9-41A6-9D28-C85CE581B0D8}" presName="hierChild4" presStyleCnt="0"/>
      <dgm:spPr/>
    </dgm:pt>
    <dgm:pt modelId="{04506410-114D-43FB-8EF9-3A66C5357B66}" type="pres">
      <dgm:prSet presAssocID="{F9ABD2C8-E638-4095-A02F-AACED559F9AD}" presName="Name37" presStyleLbl="parChTrans1D3" presStyleIdx="2" presStyleCnt="3"/>
      <dgm:spPr/>
    </dgm:pt>
    <dgm:pt modelId="{D0C0510C-3CB3-4331-A044-413CCAB8AA30}" type="pres">
      <dgm:prSet presAssocID="{67B530E2-076B-4A63-9A31-F821CED81D9C}" presName="hierRoot2" presStyleCnt="0">
        <dgm:presLayoutVars>
          <dgm:hierBranch val="init"/>
        </dgm:presLayoutVars>
      </dgm:prSet>
      <dgm:spPr/>
    </dgm:pt>
    <dgm:pt modelId="{D8B50961-749D-44D0-8761-441A42712BD7}" type="pres">
      <dgm:prSet presAssocID="{67B530E2-076B-4A63-9A31-F821CED81D9C}" presName="rootComposite" presStyleCnt="0"/>
      <dgm:spPr/>
    </dgm:pt>
    <dgm:pt modelId="{19AF8029-FD5A-4D0D-9B27-619BF26ED89C}" type="pres">
      <dgm:prSet presAssocID="{67B530E2-076B-4A63-9A31-F821CED81D9C}" presName="rootText" presStyleLbl="node1" presStyleIdx="6" presStyleCnt="7">
        <dgm:presLayoutVars>
          <dgm:chMax/>
          <dgm:chPref val="3"/>
        </dgm:presLayoutVars>
      </dgm:prSet>
      <dgm:spPr/>
    </dgm:pt>
    <dgm:pt modelId="{E32CA92B-B48D-4BB8-ACB7-CE270077A871}" type="pres">
      <dgm:prSet presAssocID="{67B530E2-076B-4A63-9A31-F821CED81D9C}" presName="titleText2" presStyleLbl="fgAcc1" presStyleIdx="6" presStyleCnt="7" custScaleX="124487" custScaleY="109320" custLinFactNeighborY="2807">
        <dgm:presLayoutVars>
          <dgm:chMax val="0"/>
          <dgm:chPref val="0"/>
        </dgm:presLayoutVars>
      </dgm:prSet>
      <dgm:spPr/>
    </dgm:pt>
    <dgm:pt modelId="{E67091EF-E37E-47AA-B76B-6F796BFB8027}" type="pres">
      <dgm:prSet presAssocID="{67B530E2-076B-4A63-9A31-F821CED81D9C}" presName="rootConnector" presStyleLbl="node3" presStyleIdx="0" presStyleCnt="0"/>
      <dgm:spPr/>
    </dgm:pt>
    <dgm:pt modelId="{1E98347A-DEC6-49B4-A23F-5ACBDCBC03CD}" type="pres">
      <dgm:prSet presAssocID="{67B530E2-076B-4A63-9A31-F821CED81D9C}" presName="hierChild4" presStyleCnt="0"/>
      <dgm:spPr/>
    </dgm:pt>
    <dgm:pt modelId="{D17891E9-FFBB-4EFD-85B5-A2959339BEA8}" type="pres">
      <dgm:prSet presAssocID="{67B530E2-076B-4A63-9A31-F821CED81D9C}" presName="hierChild5" presStyleCnt="0"/>
      <dgm:spPr/>
    </dgm:pt>
    <dgm:pt modelId="{DD5EF84A-5886-4DAD-B918-F855AF8438EF}" type="pres">
      <dgm:prSet presAssocID="{3FB1A138-9FE9-41A6-9D28-C85CE581B0D8}" presName="hierChild5" presStyleCnt="0"/>
      <dgm:spPr/>
    </dgm:pt>
    <dgm:pt modelId="{8ADC7798-6C4B-48E0-B704-F12DA8029085}" type="pres">
      <dgm:prSet presAssocID="{6FCB669F-2451-4EB4-BDF0-720CC8FBF8D8}" presName="hierChild3" presStyleCnt="0"/>
      <dgm:spPr/>
    </dgm:pt>
  </dgm:ptLst>
  <dgm:cxnLst>
    <dgm:cxn modelId="{9B521D08-6DEA-4879-8BDE-344FC5885B15}" type="presOf" srcId="{4F92827E-07EB-41E9-8D5F-796E44A33A31}" destId="{E32CA92B-B48D-4BB8-ACB7-CE270077A871}" srcOrd="0" destOrd="0" presId="urn:microsoft.com/office/officeart/2008/layout/NameandTitleOrganizationalChart"/>
    <dgm:cxn modelId="{20D11D08-5897-4969-AB25-B57F1A9E5E7C}" type="presOf" srcId="{F89E3CA7-C81A-41A4-B903-77D6EB6D1959}" destId="{381B1FA9-13C2-49A0-96CA-B494C9816BB8}" srcOrd="0" destOrd="0" presId="urn:microsoft.com/office/officeart/2008/layout/NameandTitleOrganizationalChart"/>
    <dgm:cxn modelId="{5D98850A-5B5B-4326-B452-D00848CF80B1}" type="presOf" srcId="{90D69953-5ACD-48D1-9194-42CEF51D3EFB}" destId="{841A92D8-0FE0-4D98-B504-F8C775F4C5E5}" srcOrd="0" destOrd="0" presId="urn:microsoft.com/office/officeart/2008/layout/NameandTitleOrganizationalChart"/>
    <dgm:cxn modelId="{57C2C813-19D0-4A47-82CA-D8744F8A0209}" srcId="{24B05272-9D95-4B50-9040-6B4D1B87A4BF}" destId="{6FCB669F-2451-4EB4-BDF0-720CC8FBF8D8}" srcOrd="0" destOrd="0" parTransId="{35781AB9-4554-43C8-B923-18C8737580B2}" sibTransId="{1945BD21-FA3E-4031-BB62-7ECDEE675188}"/>
    <dgm:cxn modelId="{79F60016-019B-4C5B-83EE-D7AF7334E1E6}" srcId="{3FB1A138-9FE9-41A6-9D28-C85CE581B0D8}" destId="{67B530E2-076B-4A63-9A31-F821CED81D9C}" srcOrd="0" destOrd="0" parTransId="{F9ABD2C8-E638-4095-A02F-AACED559F9AD}" sibTransId="{4F92827E-07EB-41E9-8D5F-796E44A33A31}"/>
    <dgm:cxn modelId="{61347619-ED9C-4DF6-984F-19C2E2AFD1BC}" type="presOf" srcId="{3F08D2E5-4D14-4F56-896A-2D084B98ED92}" destId="{91FF5EA0-F3BD-42A1-A125-C0780D2CD997}" srcOrd="0" destOrd="0" presId="urn:microsoft.com/office/officeart/2008/layout/NameandTitleOrganizationalChart"/>
    <dgm:cxn modelId="{EDC4551F-4A2B-45BD-A873-AD28B3210631}" type="presOf" srcId="{61A8794F-B2CC-4549-A1CF-F639CB0C11DA}" destId="{C6B7DABF-1447-4365-8740-ED7E75947FDA}" srcOrd="0" destOrd="0" presId="urn:microsoft.com/office/officeart/2008/layout/NameandTitleOrganizationalChart"/>
    <dgm:cxn modelId="{09DA9E2B-D129-4BD0-B861-E314A2FB49D9}" type="presOf" srcId="{67B530E2-076B-4A63-9A31-F821CED81D9C}" destId="{E67091EF-E37E-47AA-B76B-6F796BFB8027}" srcOrd="1" destOrd="0" presId="urn:microsoft.com/office/officeart/2008/layout/NameandTitleOrganizationalChart"/>
    <dgm:cxn modelId="{80630F2E-4EE6-41B3-BE05-85BA0637460E}" type="presOf" srcId="{E53851BF-4FE6-4CFF-B2FD-708C909638E7}" destId="{6B2F718A-7BA8-4AF1-9D62-145520BBB1EE}" srcOrd="0" destOrd="0" presId="urn:microsoft.com/office/officeart/2008/layout/NameandTitleOrganizationalChart"/>
    <dgm:cxn modelId="{0DBDB42F-0F5E-4F22-BD5B-1B6362CEDAD5}" srcId="{6FCB669F-2451-4EB4-BDF0-720CC8FBF8D8}" destId="{91772736-C543-47D1-93FE-4D2DC3F2EE73}" srcOrd="0" destOrd="0" parTransId="{E51CCBF4-20C2-4328-BAE3-60097799806E}" sibTransId="{61A8794F-B2CC-4549-A1CF-F639CB0C11DA}"/>
    <dgm:cxn modelId="{C0456334-0373-4CD9-8051-62DBE314FA75}" type="presOf" srcId="{6FCB669F-2451-4EB4-BDF0-720CC8FBF8D8}" destId="{BF894F81-8E10-4DAD-BB1D-6F3AFEDB818B}" srcOrd="0" destOrd="0" presId="urn:microsoft.com/office/officeart/2008/layout/NameandTitleOrganizationalChart"/>
    <dgm:cxn modelId="{93870436-0473-4849-929C-DD0A4F5ABEA1}" type="presOf" srcId="{FF57FD5F-D2CE-4D1F-A55B-DAC29DDC27A0}" destId="{F577D733-CE05-42C4-A257-E245945BEA1D}" srcOrd="0" destOrd="0" presId="urn:microsoft.com/office/officeart/2008/layout/NameandTitleOrganizationalChart"/>
    <dgm:cxn modelId="{0AF3DB38-53D6-43AA-AC12-8BBDA063B742}" srcId="{3F08D2E5-4D14-4F56-896A-2D084B98ED92}" destId="{FF57FD5F-D2CE-4D1F-A55B-DAC29DDC27A0}" srcOrd="0" destOrd="0" parTransId="{90D69953-5ACD-48D1-9194-42CEF51D3EFB}" sibTransId="{30D3C03C-C33E-4821-A782-AF43E24B3EA3}"/>
    <dgm:cxn modelId="{CFADB339-3699-44EC-A783-81D508313388}" type="presOf" srcId="{0053B660-39D0-4D10-BAB0-839C2A9B01EA}" destId="{B2BF84FA-7BA1-464F-BD5D-D0AD93265722}" srcOrd="0" destOrd="0" presId="urn:microsoft.com/office/officeart/2008/layout/NameandTitleOrganizationalChart"/>
    <dgm:cxn modelId="{9D79EE3B-849F-4229-9B10-31BF08B5E823}" srcId="{6FCB669F-2451-4EB4-BDF0-720CC8FBF8D8}" destId="{3F08D2E5-4D14-4F56-896A-2D084B98ED92}" srcOrd="2" destOrd="0" parTransId="{0053B660-39D0-4D10-BAB0-839C2A9B01EA}" sibTransId="{65FA4DBA-4DFA-45F0-AF2A-AEBCD2CDFF62}"/>
    <dgm:cxn modelId="{17719F42-8279-44E8-88A6-5C38EE17243A}" type="presOf" srcId="{BCFCB212-DF2E-4665-BF9D-9CC311682993}" destId="{64C789AC-5A55-43CB-907A-B600C04AF487}" srcOrd="0" destOrd="0" presId="urn:microsoft.com/office/officeart/2008/layout/NameandTitleOrganizationalChart"/>
    <dgm:cxn modelId="{4C399468-C03D-4789-B1CF-01070D05CAF0}" type="presOf" srcId="{3F08D2E5-4D14-4F56-896A-2D084B98ED92}" destId="{9ED03AF9-94C4-4AC3-9620-4B1A0486D354}" srcOrd="1" destOrd="0" presId="urn:microsoft.com/office/officeart/2008/layout/NameandTitleOrganizationalChart"/>
    <dgm:cxn modelId="{3F78554B-3F68-40E5-BDB7-2F4D7E5D937D}" type="presOf" srcId="{6FCB669F-2451-4EB4-BDF0-720CC8FBF8D8}" destId="{D14CB7E8-A96A-43AE-8358-103938ECA45A}" srcOrd="1" destOrd="0" presId="urn:microsoft.com/office/officeart/2008/layout/NameandTitleOrganizationalChart"/>
    <dgm:cxn modelId="{D495C970-26B2-486D-BCF3-021C6CBF09C2}" type="presOf" srcId="{04DA3C27-403F-4496-A1DB-3E25156B7697}" destId="{30E8DBCC-7477-419D-A55F-15B3FD2E77F3}" srcOrd="0" destOrd="0" presId="urn:microsoft.com/office/officeart/2008/layout/NameandTitleOrganizationalChart"/>
    <dgm:cxn modelId="{E71A4D73-5BDF-4474-BBF7-174F50A8B0CB}" type="presOf" srcId="{AD5E3019-A114-48DD-B7E2-BB8BB187E6A1}" destId="{280FE455-96DF-45C7-87A4-3F752ABC2F21}" srcOrd="1" destOrd="0" presId="urn:microsoft.com/office/officeart/2008/layout/NameandTitleOrganizationalChart"/>
    <dgm:cxn modelId="{3F865157-38EF-4411-8CE6-D6BEC78CB0DB}" type="presOf" srcId="{3FB1A138-9FE9-41A6-9D28-C85CE581B0D8}" destId="{64000ED3-2F4A-4A7B-89F8-5EA69E06A02A}" srcOrd="1" destOrd="0" presId="urn:microsoft.com/office/officeart/2008/layout/NameandTitleOrganizationalChart"/>
    <dgm:cxn modelId="{DC1E487F-2060-4C23-B11A-C26AC577FDCD}" type="presOf" srcId="{BF3D57DA-C199-49BE-8983-DC9760B1D5A6}" destId="{F645A769-C846-425B-A1F4-30E09762B7F7}" srcOrd="0" destOrd="0" presId="urn:microsoft.com/office/officeart/2008/layout/NameandTitleOrganizationalChart"/>
    <dgm:cxn modelId="{F97F4882-587C-49D9-871D-43B171F8BD25}" type="presOf" srcId="{91772736-C543-47D1-93FE-4D2DC3F2EE73}" destId="{3122395D-289C-4169-832D-C366C017B514}" srcOrd="0" destOrd="0" presId="urn:microsoft.com/office/officeart/2008/layout/NameandTitleOrganizationalChart"/>
    <dgm:cxn modelId="{552B0583-71E3-4595-8FC4-A2ABC181B3BD}" type="presOf" srcId="{AD5E3019-A114-48DD-B7E2-BB8BB187E6A1}" destId="{EAA0438E-F7D8-48FB-AADC-C3576DFF3A64}" srcOrd="0" destOrd="0" presId="urn:microsoft.com/office/officeart/2008/layout/NameandTitleOrganizationalChart"/>
    <dgm:cxn modelId="{52C33D84-0C24-4A3C-AC1C-F8686EF81067}" type="presOf" srcId="{04DA3C27-403F-4496-A1DB-3E25156B7697}" destId="{23FE2F0D-B4E0-4AFC-81CE-190A7A1D5C3E}" srcOrd="1" destOrd="0" presId="urn:microsoft.com/office/officeart/2008/layout/NameandTitleOrganizationalChart"/>
    <dgm:cxn modelId="{43DF548B-9D25-4510-B8F6-AE0883AC9AC8}" type="presOf" srcId="{67B530E2-076B-4A63-9A31-F821CED81D9C}" destId="{19AF8029-FD5A-4D0D-9B27-619BF26ED89C}" srcOrd="0" destOrd="0" presId="urn:microsoft.com/office/officeart/2008/layout/NameandTitleOrganizationalChart"/>
    <dgm:cxn modelId="{EB521494-7DDD-4131-A6F2-78304B9C9AE7}" srcId="{6FCB669F-2451-4EB4-BDF0-720CC8FBF8D8}" destId="{3FB1A138-9FE9-41A6-9D28-C85CE581B0D8}" srcOrd="3" destOrd="0" parTransId="{BCFCB212-DF2E-4665-BF9D-9CC311682993}" sibTransId="{F89E3CA7-C81A-41A4-B903-77D6EB6D1959}"/>
    <dgm:cxn modelId="{4B28BE97-F0FA-408D-A684-E5A0A4885C85}" type="presOf" srcId="{24B05272-9D95-4B50-9040-6B4D1B87A4BF}" destId="{63D86C92-2F56-47B7-860D-C1E8EB622FA7}" srcOrd="0" destOrd="0" presId="urn:microsoft.com/office/officeart/2008/layout/NameandTitleOrganizationalChart"/>
    <dgm:cxn modelId="{7D37BD9B-590C-417D-947E-A6B38EE4FA99}" type="presOf" srcId="{D311D408-2857-4946-938A-C05067804335}" destId="{71377B4B-8A40-4E06-B8FB-95F6FE50D4B6}" srcOrd="0" destOrd="0" presId="urn:microsoft.com/office/officeart/2008/layout/NameandTitleOrganizationalChart"/>
    <dgm:cxn modelId="{ABC897A3-59B0-4812-980A-DC28F2D1BE40}" type="presOf" srcId="{91772736-C543-47D1-93FE-4D2DC3F2EE73}" destId="{2F080B05-2168-4D18-B4F2-9BC904384326}" srcOrd="1" destOrd="0" presId="urn:microsoft.com/office/officeart/2008/layout/NameandTitleOrganizationalChart"/>
    <dgm:cxn modelId="{41AD49A4-38C7-4BAD-B452-9302D80DDB58}" type="presOf" srcId="{65FA4DBA-4DFA-45F0-AF2A-AEBCD2CDFF62}" destId="{6B41430A-C352-464E-B0AB-31DEC27A36ED}" srcOrd="0" destOrd="0" presId="urn:microsoft.com/office/officeart/2008/layout/NameandTitleOrganizationalChart"/>
    <dgm:cxn modelId="{FA57DBAC-8BC6-4F9F-864C-0BE19955CB10}" type="presOf" srcId="{FF57FD5F-D2CE-4D1F-A55B-DAC29DDC27A0}" destId="{63A86825-3791-4BAE-B642-78443A7A1E64}" srcOrd="1" destOrd="0" presId="urn:microsoft.com/office/officeart/2008/layout/NameandTitleOrganizationalChart"/>
    <dgm:cxn modelId="{D527A5AD-FCFD-41E7-A04C-273866EBF7BD}" type="presOf" srcId="{A650745C-D8FC-49A4-8210-78A93F77CEF7}" destId="{699B8B5E-9FBE-478A-BCE6-CBEC7D5A8F8A}" srcOrd="0" destOrd="0" presId="urn:microsoft.com/office/officeart/2008/layout/NameandTitleOrganizationalChart"/>
    <dgm:cxn modelId="{3CD39FBC-36BC-43E7-9051-6D4EF2BB3429}" type="presOf" srcId="{F9ABD2C8-E638-4095-A02F-AACED559F9AD}" destId="{04506410-114D-43FB-8EF9-3A66C5357B66}" srcOrd="0" destOrd="0" presId="urn:microsoft.com/office/officeart/2008/layout/NameandTitleOrganizationalChart"/>
    <dgm:cxn modelId="{4010E5D4-9EB0-4209-BAC1-7BA398B0FD6C}" type="presOf" srcId="{3FB1A138-9FE9-41A6-9D28-C85CE581B0D8}" destId="{6DFB57F9-E993-4980-9074-5D8BE85150AF}" srcOrd="0" destOrd="0" presId="urn:microsoft.com/office/officeart/2008/layout/NameandTitleOrganizationalChart"/>
    <dgm:cxn modelId="{C3B1D1D6-4BDF-4B2F-80FF-ACCB2B72EF1C}" type="presOf" srcId="{E51CCBF4-20C2-4328-BAE3-60097799806E}" destId="{39619647-F660-4474-96B9-EC2B5D51959F}" srcOrd="0" destOrd="0" presId="urn:microsoft.com/office/officeart/2008/layout/NameandTitleOrganizationalChart"/>
    <dgm:cxn modelId="{3739FADE-D94E-4B30-A186-E186104A2BC0}" type="presOf" srcId="{1945BD21-FA3E-4031-BB62-7ECDEE675188}" destId="{55C2BF98-6187-43EE-B2F1-155970088403}" srcOrd="0" destOrd="0" presId="urn:microsoft.com/office/officeart/2008/layout/NameandTitleOrganizationalChart"/>
    <dgm:cxn modelId="{E70A6AE2-708D-4ADC-9E0A-84A41D8B0F28}" srcId="{04DA3C27-403F-4496-A1DB-3E25156B7697}" destId="{AD5E3019-A114-48DD-B7E2-BB8BB187E6A1}" srcOrd="0" destOrd="0" parTransId="{BF3D57DA-C199-49BE-8983-DC9760B1D5A6}" sibTransId="{A650745C-D8FC-49A4-8210-78A93F77CEF7}"/>
    <dgm:cxn modelId="{7B3A15FE-6E4F-417D-90A9-FFBA493EFC25}" srcId="{6FCB669F-2451-4EB4-BDF0-720CC8FBF8D8}" destId="{04DA3C27-403F-4496-A1DB-3E25156B7697}" srcOrd="1" destOrd="0" parTransId="{E53851BF-4FE6-4CFF-B2FD-708C909638E7}" sibTransId="{D311D408-2857-4946-938A-C05067804335}"/>
    <dgm:cxn modelId="{7CD560FF-3894-4FDE-8ADC-13D46B3D08E2}" type="presOf" srcId="{30D3C03C-C33E-4821-A782-AF43E24B3EA3}" destId="{BDC34B67-208F-477C-805E-25C4F8041C2B}" srcOrd="0" destOrd="0" presId="urn:microsoft.com/office/officeart/2008/layout/NameandTitleOrganizationalChart"/>
    <dgm:cxn modelId="{9D11CF44-8D5F-4727-AE88-8E7C02E8621B}" type="presParOf" srcId="{63D86C92-2F56-47B7-860D-C1E8EB622FA7}" destId="{B8363B89-2A87-4E25-8E4F-002E544ADBB4}" srcOrd="0" destOrd="0" presId="urn:microsoft.com/office/officeart/2008/layout/NameandTitleOrganizationalChart"/>
    <dgm:cxn modelId="{484B4D10-7D46-45DF-9714-2B2EE883291D}" type="presParOf" srcId="{B8363B89-2A87-4E25-8E4F-002E544ADBB4}" destId="{0AF94BAB-8B0D-41D4-89D9-537DD2A0D7DB}" srcOrd="0" destOrd="0" presId="urn:microsoft.com/office/officeart/2008/layout/NameandTitleOrganizationalChart"/>
    <dgm:cxn modelId="{94AD64E1-FE08-46FF-BC56-49011FD639CC}" type="presParOf" srcId="{0AF94BAB-8B0D-41D4-89D9-537DD2A0D7DB}" destId="{BF894F81-8E10-4DAD-BB1D-6F3AFEDB818B}" srcOrd="0" destOrd="0" presId="urn:microsoft.com/office/officeart/2008/layout/NameandTitleOrganizationalChart"/>
    <dgm:cxn modelId="{3CD871CA-0328-457D-B27D-0F339299360D}" type="presParOf" srcId="{0AF94BAB-8B0D-41D4-89D9-537DD2A0D7DB}" destId="{55C2BF98-6187-43EE-B2F1-155970088403}" srcOrd="1" destOrd="0" presId="urn:microsoft.com/office/officeart/2008/layout/NameandTitleOrganizationalChart"/>
    <dgm:cxn modelId="{4DB36F1C-FCB8-408E-BA1C-F84F6DFF955E}" type="presParOf" srcId="{0AF94BAB-8B0D-41D4-89D9-537DD2A0D7DB}" destId="{D14CB7E8-A96A-43AE-8358-103938ECA45A}" srcOrd="2" destOrd="0" presId="urn:microsoft.com/office/officeart/2008/layout/NameandTitleOrganizationalChart"/>
    <dgm:cxn modelId="{7F2A2CCC-BEE0-4C3B-8276-798079C36020}" type="presParOf" srcId="{B8363B89-2A87-4E25-8E4F-002E544ADBB4}" destId="{79C79D20-68C4-4434-8000-2478EE25417C}" srcOrd="1" destOrd="0" presId="urn:microsoft.com/office/officeart/2008/layout/NameandTitleOrganizationalChart"/>
    <dgm:cxn modelId="{B1209C31-2944-4ABF-9FF3-1F5C79A61143}" type="presParOf" srcId="{79C79D20-68C4-4434-8000-2478EE25417C}" destId="{39619647-F660-4474-96B9-EC2B5D51959F}" srcOrd="0" destOrd="0" presId="urn:microsoft.com/office/officeart/2008/layout/NameandTitleOrganizationalChart"/>
    <dgm:cxn modelId="{F142820F-E177-41F5-B78E-3D7DF633FCDA}" type="presParOf" srcId="{79C79D20-68C4-4434-8000-2478EE25417C}" destId="{E98F83ED-F83D-477B-A1F9-6A7A2C998D75}" srcOrd="1" destOrd="0" presId="urn:microsoft.com/office/officeart/2008/layout/NameandTitleOrganizationalChart"/>
    <dgm:cxn modelId="{EBCA3EF0-5CB2-4FAD-9F0C-54CD771B540D}" type="presParOf" srcId="{E98F83ED-F83D-477B-A1F9-6A7A2C998D75}" destId="{B0C30D37-4B6F-411C-8839-404391A6F077}" srcOrd="0" destOrd="0" presId="urn:microsoft.com/office/officeart/2008/layout/NameandTitleOrganizationalChart"/>
    <dgm:cxn modelId="{BE4ED875-EB73-43EF-A4F9-C9DE3107936F}" type="presParOf" srcId="{B0C30D37-4B6F-411C-8839-404391A6F077}" destId="{3122395D-289C-4169-832D-C366C017B514}" srcOrd="0" destOrd="0" presId="urn:microsoft.com/office/officeart/2008/layout/NameandTitleOrganizationalChart"/>
    <dgm:cxn modelId="{1785655A-4E1A-45BA-9FDF-B1254E5C3770}" type="presParOf" srcId="{B0C30D37-4B6F-411C-8839-404391A6F077}" destId="{C6B7DABF-1447-4365-8740-ED7E75947FDA}" srcOrd="1" destOrd="0" presId="urn:microsoft.com/office/officeart/2008/layout/NameandTitleOrganizationalChart"/>
    <dgm:cxn modelId="{FCD2D383-4D27-4832-BDCB-777EF291FA49}" type="presParOf" srcId="{B0C30D37-4B6F-411C-8839-404391A6F077}" destId="{2F080B05-2168-4D18-B4F2-9BC904384326}" srcOrd="2" destOrd="0" presId="urn:microsoft.com/office/officeart/2008/layout/NameandTitleOrganizationalChart"/>
    <dgm:cxn modelId="{D59DBC6F-5F2F-4047-8DC6-476B44A1FD5C}" type="presParOf" srcId="{E98F83ED-F83D-477B-A1F9-6A7A2C998D75}" destId="{69C63566-3822-471F-8039-080EF28CFC93}" srcOrd="1" destOrd="0" presId="urn:microsoft.com/office/officeart/2008/layout/NameandTitleOrganizationalChart"/>
    <dgm:cxn modelId="{D59707FC-ABF0-4C86-8637-32A47EE1543B}" type="presParOf" srcId="{E98F83ED-F83D-477B-A1F9-6A7A2C998D75}" destId="{3BAA95B7-8D9E-4BF5-BCFB-421F8C924FD9}" srcOrd="2" destOrd="0" presId="urn:microsoft.com/office/officeart/2008/layout/NameandTitleOrganizationalChart"/>
    <dgm:cxn modelId="{56F2CCCC-B448-4039-A41D-BCC5C941223B}" type="presParOf" srcId="{79C79D20-68C4-4434-8000-2478EE25417C}" destId="{6B2F718A-7BA8-4AF1-9D62-145520BBB1EE}" srcOrd="2" destOrd="0" presId="urn:microsoft.com/office/officeart/2008/layout/NameandTitleOrganizationalChart"/>
    <dgm:cxn modelId="{52E898F1-FC69-4C1D-8A98-B96DBE6C031A}" type="presParOf" srcId="{79C79D20-68C4-4434-8000-2478EE25417C}" destId="{5187D648-8488-4B63-B9F8-C0617AFC7F96}" srcOrd="3" destOrd="0" presId="urn:microsoft.com/office/officeart/2008/layout/NameandTitleOrganizationalChart"/>
    <dgm:cxn modelId="{ABBB8EDC-A0D9-44ED-8150-5048F25CFEA6}" type="presParOf" srcId="{5187D648-8488-4B63-B9F8-C0617AFC7F96}" destId="{70EAEE64-3228-4DE2-8BCF-052FA1957600}" srcOrd="0" destOrd="0" presId="urn:microsoft.com/office/officeart/2008/layout/NameandTitleOrganizationalChart"/>
    <dgm:cxn modelId="{95497291-66A1-4CE1-B43D-41BD700CC1DA}" type="presParOf" srcId="{70EAEE64-3228-4DE2-8BCF-052FA1957600}" destId="{30E8DBCC-7477-419D-A55F-15B3FD2E77F3}" srcOrd="0" destOrd="0" presId="urn:microsoft.com/office/officeart/2008/layout/NameandTitleOrganizationalChart"/>
    <dgm:cxn modelId="{D23120B6-4FD3-42FE-892A-FE41A219D39A}" type="presParOf" srcId="{70EAEE64-3228-4DE2-8BCF-052FA1957600}" destId="{71377B4B-8A40-4E06-B8FB-95F6FE50D4B6}" srcOrd="1" destOrd="0" presId="urn:microsoft.com/office/officeart/2008/layout/NameandTitleOrganizationalChart"/>
    <dgm:cxn modelId="{49895336-3031-4BC1-8882-7F39F7720962}" type="presParOf" srcId="{70EAEE64-3228-4DE2-8BCF-052FA1957600}" destId="{23FE2F0D-B4E0-4AFC-81CE-190A7A1D5C3E}" srcOrd="2" destOrd="0" presId="urn:microsoft.com/office/officeart/2008/layout/NameandTitleOrganizationalChart"/>
    <dgm:cxn modelId="{9FE318DF-E1FA-42C5-809C-D37984D61DE1}" type="presParOf" srcId="{5187D648-8488-4B63-B9F8-C0617AFC7F96}" destId="{005D528F-52FB-4A46-9295-36A456A28899}" srcOrd="1" destOrd="0" presId="urn:microsoft.com/office/officeart/2008/layout/NameandTitleOrganizationalChart"/>
    <dgm:cxn modelId="{16C64EE4-C7D2-44F4-B705-CFF5C8C7E4F2}" type="presParOf" srcId="{005D528F-52FB-4A46-9295-36A456A28899}" destId="{F645A769-C846-425B-A1F4-30E09762B7F7}" srcOrd="0" destOrd="0" presId="urn:microsoft.com/office/officeart/2008/layout/NameandTitleOrganizationalChart"/>
    <dgm:cxn modelId="{ADAE6376-C147-4971-A819-0030E8AA41C4}" type="presParOf" srcId="{005D528F-52FB-4A46-9295-36A456A28899}" destId="{DE742173-C5B4-43BE-9814-DFC37828110F}" srcOrd="1" destOrd="0" presId="urn:microsoft.com/office/officeart/2008/layout/NameandTitleOrganizationalChart"/>
    <dgm:cxn modelId="{0034FD3A-97B0-4F5D-AEC8-E1CAB0A54203}" type="presParOf" srcId="{DE742173-C5B4-43BE-9814-DFC37828110F}" destId="{9C67ED49-A2DB-400B-8E26-593F41A1EBAA}" srcOrd="0" destOrd="0" presId="urn:microsoft.com/office/officeart/2008/layout/NameandTitleOrganizationalChart"/>
    <dgm:cxn modelId="{42F2D474-D7E2-430C-BFDC-7EC61E121FFC}" type="presParOf" srcId="{9C67ED49-A2DB-400B-8E26-593F41A1EBAA}" destId="{EAA0438E-F7D8-48FB-AADC-C3576DFF3A64}" srcOrd="0" destOrd="0" presId="urn:microsoft.com/office/officeart/2008/layout/NameandTitleOrganizationalChart"/>
    <dgm:cxn modelId="{13DB8617-8717-4EB1-B433-4CE293EBA1C2}" type="presParOf" srcId="{9C67ED49-A2DB-400B-8E26-593F41A1EBAA}" destId="{699B8B5E-9FBE-478A-BCE6-CBEC7D5A8F8A}" srcOrd="1" destOrd="0" presId="urn:microsoft.com/office/officeart/2008/layout/NameandTitleOrganizationalChart"/>
    <dgm:cxn modelId="{A8ABD8B1-C586-4007-A999-30A831D97CAA}" type="presParOf" srcId="{9C67ED49-A2DB-400B-8E26-593F41A1EBAA}" destId="{280FE455-96DF-45C7-87A4-3F752ABC2F21}" srcOrd="2" destOrd="0" presId="urn:microsoft.com/office/officeart/2008/layout/NameandTitleOrganizationalChart"/>
    <dgm:cxn modelId="{FB6DCB39-E6A1-476C-B915-B5EFA270BACC}" type="presParOf" srcId="{DE742173-C5B4-43BE-9814-DFC37828110F}" destId="{D35B4E8E-F6C8-4BCD-9E04-D85653D795E8}" srcOrd="1" destOrd="0" presId="urn:microsoft.com/office/officeart/2008/layout/NameandTitleOrganizationalChart"/>
    <dgm:cxn modelId="{B5904524-10D4-413B-A638-50AB7E9B7438}" type="presParOf" srcId="{DE742173-C5B4-43BE-9814-DFC37828110F}" destId="{8E224635-1D7D-4DE1-B4D5-2E0237DF3F1B}" srcOrd="2" destOrd="0" presId="urn:microsoft.com/office/officeart/2008/layout/NameandTitleOrganizationalChart"/>
    <dgm:cxn modelId="{ADDC5C8F-7672-461F-99A9-8390EC62ADAA}" type="presParOf" srcId="{5187D648-8488-4B63-B9F8-C0617AFC7F96}" destId="{29EB11AD-7932-45F5-9F22-0CA84521C73E}" srcOrd="2" destOrd="0" presId="urn:microsoft.com/office/officeart/2008/layout/NameandTitleOrganizationalChart"/>
    <dgm:cxn modelId="{5A3BC40D-4177-41B0-B36D-DCDEDAFF8344}" type="presParOf" srcId="{79C79D20-68C4-4434-8000-2478EE25417C}" destId="{B2BF84FA-7BA1-464F-BD5D-D0AD93265722}" srcOrd="4" destOrd="0" presId="urn:microsoft.com/office/officeart/2008/layout/NameandTitleOrganizationalChart"/>
    <dgm:cxn modelId="{3F3D0B5C-93D8-4AEA-82F0-08497FF90E62}" type="presParOf" srcId="{79C79D20-68C4-4434-8000-2478EE25417C}" destId="{FC5E90F1-8AF5-4827-826F-9B8DAD17A023}" srcOrd="5" destOrd="0" presId="urn:microsoft.com/office/officeart/2008/layout/NameandTitleOrganizationalChart"/>
    <dgm:cxn modelId="{92CE9412-8750-43FD-A412-D973E199C71E}" type="presParOf" srcId="{FC5E90F1-8AF5-4827-826F-9B8DAD17A023}" destId="{071598C8-0C57-4C4F-8E50-0EEF6C430B76}" srcOrd="0" destOrd="0" presId="urn:microsoft.com/office/officeart/2008/layout/NameandTitleOrganizationalChart"/>
    <dgm:cxn modelId="{4BE8CB5F-D383-472B-B248-BF15219632A5}" type="presParOf" srcId="{071598C8-0C57-4C4F-8E50-0EEF6C430B76}" destId="{91FF5EA0-F3BD-42A1-A125-C0780D2CD997}" srcOrd="0" destOrd="0" presId="urn:microsoft.com/office/officeart/2008/layout/NameandTitleOrganizationalChart"/>
    <dgm:cxn modelId="{23FC09BE-F580-4A2A-A7F2-7B26EC986506}" type="presParOf" srcId="{071598C8-0C57-4C4F-8E50-0EEF6C430B76}" destId="{6B41430A-C352-464E-B0AB-31DEC27A36ED}" srcOrd="1" destOrd="0" presId="urn:microsoft.com/office/officeart/2008/layout/NameandTitleOrganizationalChart"/>
    <dgm:cxn modelId="{BE2746F7-8CC0-46D4-A3BE-16E9E351FEB8}" type="presParOf" srcId="{071598C8-0C57-4C4F-8E50-0EEF6C430B76}" destId="{9ED03AF9-94C4-4AC3-9620-4B1A0486D354}" srcOrd="2" destOrd="0" presId="urn:microsoft.com/office/officeart/2008/layout/NameandTitleOrganizationalChart"/>
    <dgm:cxn modelId="{10B2DD70-D19A-469E-8671-A01AC1ED5CFB}" type="presParOf" srcId="{FC5E90F1-8AF5-4827-826F-9B8DAD17A023}" destId="{18CCD1BF-AEE7-48C6-A9A5-51CC46BBE173}" srcOrd="1" destOrd="0" presId="urn:microsoft.com/office/officeart/2008/layout/NameandTitleOrganizationalChart"/>
    <dgm:cxn modelId="{006E8334-525D-4EC7-BC22-6A4BB5D7305A}" type="presParOf" srcId="{18CCD1BF-AEE7-48C6-A9A5-51CC46BBE173}" destId="{841A92D8-0FE0-4D98-B504-F8C775F4C5E5}" srcOrd="0" destOrd="0" presId="urn:microsoft.com/office/officeart/2008/layout/NameandTitleOrganizationalChart"/>
    <dgm:cxn modelId="{24FE0A34-71E2-460C-B867-7461B96D7C90}" type="presParOf" srcId="{18CCD1BF-AEE7-48C6-A9A5-51CC46BBE173}" destId="{5A5107F7-DBFD-4F2F-85B9-E373BC22E41B}" srcOrd="1" destOrd="0" presId="urn:microsoft.com/office/officeart/2008/layout/NameandTitleOrganizationalChart"/>
    <dgm:cxn modelId="{22B107FE-07C4-4EAB-8808-BC9AFF0E3FC1}" type="presParOf" srcId="{5A5107F7-DBFD-4F2F-85B9-E373BC22E41B}" destId="{5AEFF543-E1DA-4CAA-9582-2527834E2C3E}" srcOrd="0" destOrd="0" presId="urn:microsoft.com/office/officeart/2008/layout/NameandTitleOrganizationalChart"/>
    <dgm:cxn modelId="{C6C65355-D0FA-4B50-AA3C-92BB0543455C}" type="presParOf" srcId="{5AEFF543-E1DA-4CAA-9582-2527834E2C3E}" destId="{F577D733-CE05-42C4-A257-E245945BEA1D}" srcOrd="0" destOrd="0" presId="urn:microsoft.com/office/officeart/2008/layout/NameandTitleOrganizationalChart"/>
    <dgm:cxn modelId="{05973729-CF49-48CA-A0E6-CEC514186297}" type="presParOf" srcId="{5AEFF543-E1DA-4CAA-9582-2527834E2C3E}" destId="{BDC34B67-208F-477C-805E-25C4F8041C2B}" srcOrd="1" destOrd="0" presId="urn:microsoft.com/office/officeart/2008/layout/NameandTitleOrganizationalChart"/>
    <dgm:cxn modelId="{BDB3E9DC-7002-433E-9DEA-0E170875755A}" type="presParOf" srcId="{5AEFF543-E1DA-4CAA-9582-2527834E2C3E}" destId="{63A86825-3791-4BAE-B642-78443A7A1E64}" srcOrd="2" destOrd="0" presId="urn:microsoft.com/office/officeart/2008/layout/NameandTitleOrganizationalChart"/>
    <dgm:cxn modelId="{F2E289E2-7017-4C82-89DB-9EB4A4A45CDD}" type="presParOf" srcId="{5A5107F7-DBFD-4F2F-85B9-E373BC22E41B}" destId="{3F60A93F-F680-4601-BADC-F4D2AF5BC591}" srcOrd="1" destOrd="0" presId="urn:microsoft.com/office/officeart/2008/layout/NameandTitleOrganizationalChart"/>
    <dgm:cxn modelId="{EECAAE70-9FAF-459C-AD6F-053EE9C888D3}" type="presParOf" srcId="{5A5107F7-DBFD-4F2F-85B9-E373BC22E41B}" destId="{3B5B6C44-B1D7-4945-8C1C-C4377D090576}" srcOrd="2" destOrd="0" presId="urn:microsoft.com/office/officeart/2008/layout/NameandTitleOrganizationalChart"/>
    <dgm:cxn modelId="{DF11C944-2036-43C3-BDE6-39EE139C599C}" type="presParOf" srcId="{FC5E90F1-8AF5-4827-826F-9B8DAD17A023}" destId="{0FFC5C22-A046-4E35-8C81-CE2EA373E12D}" srcOrd="2" destOrd="0" presId="urn:microsoft.com/office/officeart/2008/layout/NameandTitleOrganizationalChart"/>
    <dgm:cxn modelId="{83C1410E-8ADA-4889-9227-55339ED36686}" type="presParOf" srcId="{79C79D20-68C4-4434-8000-2478EE25417C}" destId="{64C789AC-5A55-43CB-907A-B600C04AF487}" srcOrd="6" destOrd="0" presId="urn:microsoft.com/office/officeart/2008/layout/NameandTitleOrganizationalChart"/>
    <dgm:cxn modelId="{411B7866-D75D-4178-A776-87E2C798E27A}" type="presParOf" srcId="{79C79D20-68C4-4434-8000-2478EE25417C}" destId="{3D07A9E7-07E7-4FA5-928F-D96967B9A64E}" srcOrd="7" destOrd="0" presId="urn:microsoft.com/office/officeart/2008/layout/NameandTitleOrganizationalChart"/>
    <dgm:cxn modelId="{8A4E179F-8D3D-4CEC-B45A-5764E0C66E38}" type="presParOf" srcId="{3D07A9E7-07E7-4FA5-928F-D96967B9A64E}" destId="{7F80D481-30FE-4B80-A56E-B6177DD33715}" srcOrd="0" destOrd="0" presId="urn:microsoft.com/office/officeart/2008/layout/NameandTitleOrganizationalChart"/>
    <dgm:cxn modelId="{719A1E4E-D836-4740-9EC3-A6728C383F9A}" type="presParOf" srcId="{7F80D481-30FE-4B80-A56E-B6177DD33715}" destId="{6DFB57F9-E993-4980-9074-5D8BE85150AF}" srcOrd="0" destOrd="0" presId="urn:microsoft.com/office/officeart/2008/layout/NameandTitleOrganizationalChart"/>
    <dgm:cxn modelId="{1A12919C-CB90-4E5E-92AC-0449EC11E78C}" type="presParOf" srcId="{7F80D481-30FE-4B80-A56E-B6177DD33715}" destId="{381B1FA9-13C2-49A0-96CA-B494C9816BB8}" srcOrd="1" destOrd="0" presId="urn:microsoft.com/office/officeart/2008/layout/NameandTitleOrganizationalChart"/>
    <dgm:cxn modelId="{37C4EECE-5C41-4D4E-A6B8-1D7B24AD088A}" type="presParOf" srcId="{7F80D481-30FE-4B80-A56E-B6177DD33715}" destId="{64000ED3-2F4A-4A7B-89F8-5EA69E06A02A}" srcOrd="2" destOrd="0" presId="urn:microsoft.com/office/officeart/2008/layout/NameandTitleOrganizationalChart"/>
    <dgm:cxn modelId="{6EE46B71-1B0D-4C4E-87E7-2471E4C1E871}" type="presParOf" srcId="{3D07A9E7-07E7-4FA5-928F-D96967B9A64E}" destId="{973EBB05-C066-4432-B3F5-38D50654640F}" srcOrd="1" destOrd="0" presId="urn:microsoft.com/office/officeart/2008/layout/NameandTitleOrganizationalChart"/>
    <dgm:cxn modelId="{E49B75B0-316A-4F2A-A65F-8A25E5B5FFBB}" type="presParOf" srcId="{973EBB05-C066-4432-B3F5-38D50654640F}" destId="{04506410-114D-43FB-8EF9-3A66C5357B66}" srcOrd="0" destOrd="0" presId="urn:microsoft.com/office/officeart/2008/layout/NameandTitleOrganizationalChart"/>
    <dgm:cxn modelId="{489BB6E2-7026-4DAD-BD81-66889F805847}" type="presParOf" srcId="{973EBB05-C066-4432-B3F5-38D50654640F}" destId="{D0C0510C-3CB3-4331-A044-413CCAB8AA30}" srcOrd="1" destOrd="0" presId="urn:microsoft.com/office/officeart/2008/layout/NameandTitleOrganizationalChart"/>
    <dgm:cxn modelId="{3017D047-358B-4B67-85E7-8FF58B625033}" type="presParOf" srcId="{D0C0510C-3CB3-4331-A044-413CCAB8AA30}" destId="{D8B50961-749D-44D0-8761-441A42712BD7}" srcOrd="0" destOrd="0" presId="urn:microsoft.com/office/officeart/2008/layout/NameandTitleOrganizationalChart"/>
    <dgm:cxn modelId="{279A820C-4900-4E3C-9741-C592E9B31C64}" type="presParOf" srcId="{D8B50961-749D-44D0-8761-441A42712BD7}" destId="{19AF8029-FD5A-4D0D-9B27-619BF26ED89C}" srcOrd="0" destOrd="0" presId="urn:microsoft.com/office/officeart/2008/layout/NameandTitleOrganizationalChart"/>
    <dgm:cxn modelId="{F1B86774-90A3-4CD8-9A86-F7B88FE7BFC8}" type="presParOf" srcId="{D8B50961-749D-44D0-8761-441A42712BD7}" destId="{E32CA92B-B48D-4BB8-ACB7-CE270077A871}" srcOrd="1" destOrd="0" presId="urn:microsoft.com/office/officeart/2008/layout/NameandTitleOrganizationalChart"/>
    <dgm:cxn modelId="{C7153C4C-9FBC-4AC4-A7D3-730E1170F203}" type="presParOf" srcId="{D8B50961-749D-44D0-8761-441A42712BD7}" destId="{E67091EF-E37E-47AA-B76B-6F796BFB8027}" srcOrd="2" destOrd="0" presId="urn:microsoft.com/office/officeart/2008/layout/NameandTitleOrganizationalChart"/>
    <dgm:cxn modelId="{CCEE4051-3703-4588-874E-095AC58325EC}" type="presParOf" srcId="{D0C0510C-3CB3-4331-A044-413CCAB8AA30}" destId="{1E98347A-DEC6-49B4-A23F-5ACBDCBC03CD}" srcOrd="1" destOrd="0" presId="urn:microsoft.com/office/officeart/2008/layout/NameandTitleOrganizationalChart"/>
    <dgm:cxn modelId="{48BBAF4A-BDCF-4F96-BAA1-569341607A87}" type="presParOf" srcId="{D0C0510C-3CB3-4331-A044-413CCAB8AA30}" destId="{D17891E9-FFBB-4EFD-85B5-A2959339BEA8}" srcOrd="2" destOrd="0" presId="urn:microsoft.com/office/officeart/2008/layout/NameandTitleOrganizationalChart"/>
    <dgm:cxn modelId="{A8E737D5-A1D0-426C-A6F3-379D63CA4875}" type="presParOf" srcId="{3D07A9E7-07E7-4FA5-928F-D96967B9A64E}" destId="{DD5EF84A-5886-4DAD-B918-F855AF8438EF}" srcOrd="2" destOrd="0" presId="urn:microsoft.com/office/officeart/2008/layout/NameandTitleOrganizationalChart"/>
    <dgm:cxn modelId="{BCC30887-35C2-403E-BF91-01069EEF64B6}" type="presParOf" srcId="{B8363B89-2A87-4E25-8E4F-002E544ADBB4}" destId="{8ADC7798-6C4B-48E0-B704-F12DA802908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86F72BE-06C5-453A-AF3C-10A5860B3230}">
      <dgm:prSet custT="1"/>
      <dgm:spPr/>
      <dgm:t>
        <a:bodyPr/>
        <a:lstStyle/>
        <a:p>
          <a:r>
            <a:rPr lang="en-US" sz="1400" dirty="0"/>
            <a:t>Director Library Research Instruction and Outreach</a:t>
          </a:r>
        </a:p>
      </dgm:t>
    </dgm:pt>
    <dgm:pt modelId="{5CEEBD10-09D9-408B-8A22-5E49C2B0065C}" type="parTrans" cxnId="{AB631C57-45EE-449C-B253-0186D3E93207}">
      <dgm:prSet/>
      <dgm:spPr/>
      <dgm:t>
        <a:bodyPr/>
        <a:lstStyle/>
        <a:p>
          <a:endParaRPr lang="en-US"/>
        </a:p>
      </dgm:t>
    </dgm:pt>
    <dgm:pt modelId="{82C1E6A2-2479-4542-861C-45D026B28ED0}" type="sibTrans" cxnId="{AB631C57-45EE-449C-B253-0186D3E93207}">
      <dgm:prSet custT="1"/>
      <dgm:spPr/>
      <dgm:t>
        <a:bodyPr/>
        <a:lstStyle/>
        <a:p>
          <a:r>
            <a:rPr lang="en-US" sz="1200" dirty="0"/>
            <a:t>Annita Owens</a:t>
          </a:r>
        </a:p>
      </dgm:t>
    </dgm:pt>
    <dgm:pt modelId="{6B9ED418-CD4B-4F84-8011-5AC36C072A9F}">
      <dgm:prSet custT="1"/>
      <dgm:spPr/>
      <dgm:t>
        <a:bodyPr/>
        <a:lstStyle/>
        <a:p>
          <a:r>
            <a:rPr lang="en-US" sz="1400" dirty="0"/>
            <a:t>Humanities Librarian</a:t>
          </a:r>
        </a:p>
      </dgm:t>
    </dgm:pt>
    <dgm:pt modelId="{E1855A8E-928D-4ECC-802C-49B2DE1447E8}" type="parTrans" cxnId="{4519B531-7251-4FD3-A524-85BE6BE2D7A5}">
      <dgm:prSet/>
      <dgm:spPr/>
      <dgm:t>
        <a:bodyPr/>
        <a:lstStyle/>
        <a:p>
          <a:endParaRPr lang="en-US"/>
        </a:p>
      </dgm:t>
    </dgm:pt>
    <dgm:pt modelId="{8A67D2A7-B1AD-4381-B038-C3A9AE28915B}" type="sibTrans" cxnId="{4519B531-7251-4FD3-A524-85BE6BE2D7A5}">
      <dgm:prSet custT="1"/>
      <dgm:spPr/>
      <dgm:t>
        <a:bodyPr/>
        <a:lstStyle/>
        <a:p>
          <a:r>
            <a:rPr lang="en-US" sz="1200" dirty="0"/>
            <a:t>Andy Tucker</a:t>
          </a:r>
        </a:p>
      </dgm:t>
    </dgm:pt>
    <dgm:pt modelId="{99740908-9BDE-4205-97A8-80574C715908}">
      <dgm:prSet custT="1"/>
      <dgm:spPr/>
      <dgm:t>
        <a:bodyPr/>
        <a:lstStyle/>
        <a:p>
          <a:r>
            <a:rPr lang="en-US" sz="1400" dirty="0"/>
            <a:t>Health Sciences Librarian Denton </a:t>
          </a:r>
        </a:p>
      </dgm:t>
    </dgm:pt>
    <dgm:pt modelId="{7A5F1142-4962-4BF1-AF64-7FCC2F5CDF94}" type="parTrans" cxnId="{AC5848FB-86C1-4856-8EC2-F6BBBD880170}">
      <dgm:prSet/>
      <dgm:spPr/>
      <dgm:t>
        <a:bodyPr/>
        <a:lstStyle/>
        <a:p>
          <a:endParaRPr lang="en-US"/>
        </a:p>
      </dgm:t>
    </dgm:pt>
    <dgm:pt modelId="{F81CEA58-2831-4A63-B026-547D44093BD3}" type="sibTrans" cxnId="{AC5848FB-86C1-4856-8EC2-F6BBBD880170}">
      <dgm:prSet custT="1"/>
      <dgm:spPr/>
      <dgm:t>
        <a:bodyPr/>
        <a:lstStyle/>
        <a:p>
          <a:r>
            <a:rPr lang="en-US" sz="1200" dirty="0"/>
            <a:t>Melissa Speed</a:t>
          </a:r>
        </a:p>
      </dgm:t>
    </dgm:pt>
    <dgm:pt modelId="{64857CBA-2D4E-4F6B-96BD-D17A716CCBED}">
      <dgm:prSet custT="1"/>
      <dgm:spPr/>
      <dgm:t>
        <a:bodyPr/>
        <a:lstStyle/>
        <a:p>
          <a:r>
            <a:rPr lang="en-US" sz="1400" dirty="0"/>
            <a:t>Science Librarian</a:t>
          </a:r>
        </a:p>
      </dgm:t>
    </dgm:pt>
    <dgm:pt modelId="{3C792456-168D-4A2B-8837-1BD443F9CF11}" type="parTrans" cxnId="{18E0CAC5-1618-40D7-B3AB-51540111045E}">
      <dgm:prSet/>
      <dgm:spPr/>
      <dgm:t>
        <a:bodyPr/>
        <a:lstStyle/>
        <a:p>
          <a:endParaRPr lang="en-US"/>
        </a:p>
      </dgm:t>
    </dgm:pt>
    <dgm:pt modelId="{51378E0D-3B8B-4515-8299-1EDDF02E1E17}" type="sibTrans" cxnId="{18E0CAC5-1618-40D7-B3AB-51540111045E}">
      <dgm:prSet custT="1"/>
      <dgm:spPr/>
      <dgm:t>
        <a:bodyPr/>
        <a:lstStyle/>
        <a:p>
          <a:r>
            <a:rPr lang="en-US" sz="1200" dirty="0"/>
            <a:t>Suzi Rumohr</a:t>
          </a:r>
        </a:p>
      </dgm:t>
    </dgm:pt>
    <dgm:pt modelId="{1534E347-B83E-4344-9A34-D94BE1DB6E09}">
      <dgm:prSet/>
      <dgm:spPr/>
      <dgm:t>
        <a:bodyPr/>
        <a:lstStyle/>
        <a:p>
          <a:r>
            <a:rPr lang="en-US" dirty="0"/>
            <a:t>Sr. Health Sciences Librarian</a:t>
          </a:r>
        </a:p>
      </dgm:t>
    </dgm:pt>
    <dgm:pt modelId="{3C62694C-367C-4AB4-A05A-5D96DDBE1B1B}" type="parTrans" cxnId="{57C67013-38CF-4C07-931F-1F344B030C15}">
      <dgm:prSet/>
      <dgm:spPr/>
      <dgm:t>
        <a:bodyPr/>
        <a:lstStyle/>
        <a:p>
          <a:endParaRPr lang="en-US"/>
        </a:p>
      </dgm:t>
    </dgm:pt>
    <dgm:pt modelId="{F34B85E4-8EDC-405D-B78F-F3D6FB0D855D}" type="sibTrans" cxnId="{57C67013-38CF-4C07-931F-1F344B030C15}">
      <dgm:prSet custT="1"/>
      <dgm:spPr/>
      <dgm:t>
        <a:bodyPr/>
        <a:lstStyle/>
        <a:p>
          <a:r>
            <a:rPr lang="en-US" sz="1200" dirty="0"/>
            <a:t>Esther Garcia</a:t>
          </a:r>
        </a:p>
      </dgm:t>
    </dgm:pt>
    <dgm:pt modelId="{4D7B5649-0285-4835-A587-AA78F2C8A61E}">
      <dgm:prSet/>
      <dgm:spPr/>
      <dgm:t>
        <a:bodyPr/>
        <a:lstStyle/>
        <a:p>
          <a:r>
            <a:rPr lang="en-US" dirty="0"/>
            <a:t>Humanities Librarian</a:t>
          </a:r>
        </a:p>
      </dgm:t>
    </dgm:pt>
    <dgm:pt modelId="{0FB023C8-ACAE-4EF9-9AC4-0F8013D5496C}" type="parTrans" cxnId="{54AF997D-158F-45E1-982A-012E6F180340}">
      <dgm:prSet/>
      <dgm:spPr/>
      <dgm:t>
        <a:bodyPr/>
        <a:lstStyle/>
        <a:p>
          <a:endParaRPr lang="en-US"/>
        </a:p>
      </dgm:t>
    </dgm:pt>
    <dgm:pt modelId="{6F205A57-BE32-4740-A081-397C084E14D3}" type="sibTrans" cxnId="{54AF997D-158F-45E1-982A-012E6F180340}">
      <dgm:prSet custT="1"/>
      <dgm:spPr/>
      <dgm:t>
        <a:bodyPr/>
        <a:lstStyle/>
        <a:p>
          <a:r>
            <a:rPr lang="en-US" sz="1200" dirty="0"/>
            <a:t>Gregory Tolle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ACA47F-BAB5-443F-AAFF-7FE13B097676}" type="pres">
      <dgm:prSet presAssocID="{C86F72BE-06C5-453A-AF3C-10A5860B3230}" presName="hierRoot1" presStyleCnt="0">
        <dgm:presLayoutVars>
          <dgm:hierBranch val="init"/>
        </dgm:presLayoutVars>
      </dgm:prSet>
      <dgm:spPr/>
    </dgm:pt>
    <dgm:pt modelId="{423133DF-66AC-46E8-A99E-B6B14FC362F9}" type="pres">
      <dgm:prSet presAssocID="{C86F72BE-06C5-453A-AF3C-10A5860B3230}" presName="rootComposite1" presStyleCnt="0"/>
      <dgm:spPr/>
    </dgm:pt>
    <dgm:pt modelId="{9DB53614-5FA6-4E69-83D0-0A9F5A9C1DD4}" type="pres">
      <dgm:prSet presAssocID="{C86F72BE-06C5-453A-AF3C-10A5860B3230}" presName="rootText1" presStyleLbl="node0" presStyleIdx="0" presStyleCnt="1" custScaleX="104907" custScaleY="135965" custLinFactNeighborY="-63744">
        <dgm:presLayoutVars>
          <dgm:chMax/>
          <dgm:chPref val="3"/>
        </dgm:presLayoutVars>
      </dgm:prSet>
      <dgm:spPr/>
    </dgm:pt>
    <dgm:pt modelId="{B694BA88-005F-476F-A565-EF84B2CAB5A6}" type="pres">
      <dgm:prSet presAssocID="{C86F72BE-06C5-453A-AF3C-10A5860B3230}" presName="titleText1" presStyleLbl="fgAcc0" presStyleIdx="0" presStyleCnt="1" custScaleX="80952" custScaleY="81454" custLinFactY="-24050" custLinFactNeighborX="34482" custLinFactNeighborY="-100000">
        <dgm:presLayoutVars>
          <dgm:chMax val="0"/>
          <dgm:chPref val="0"/>
        </dgm:presLayoutVars>
      </dgm:prSet>
      <dgm:spPr/>
    </dgm:pt>
    <dgm:pt modelId="{EDCA18CB-116A-4385-BAF0-8F86CCB2F162}" type="pres">
      <dgm:prSet presAssocID="{C86F72BE-06C5-453A-AF3C-10A5860B3230}" presName="rootConnector1" presStyleLbl="node1" presStyleIdx="0" presStyleCnt="5"/>
      <dgm:spPr/>
    </dgm:pt>
    <dgm:pt modelId="{4668F3AC-913F-4666-8415-72B2E749A343}" type="pres">
      <dgm:prSet presAssocID="{C86F72BE-06C5-453A-AF3C-10A5860B3230}" presName="hierChild2" presStyleCnt="0"/>
      <dgm:spPr/>
    </dgm:pt>
    <dgm:pt modelId="{DF230744-3F9C-4D9D-AC4D-A0D43082919A}" type="pres">
      <dgm:prSet presAssocID="{E1855A8E-928D-4ECC-802C-49B2DE1447E8}" presName="Name37" presStyleLbl="parChTrans1D2" presStyleIdx="0" presStyleCnt="5"/>
      <dgm:spPr/>
    </dgm:pt>
    <dgm:pt modelId="{7DE8B885-1640-4B8C-A8BB-D4B3888694CD}" type="pres">
      <dgm:prSet presAssocID="{6B9ED418-CD4B-4F84-8011-5AC36C072A9F}" presName="hierRoot2" presStyleCnt="0">
        <dgm:presLayoutVars>
          <dgm:hierBranch val="init"/>
        </dgm:presLayoutVars>
      </dgm:prSet>
      <dgm:spPr/>
    </dgm:pt>
    <dgm:pt modelId="{7681E186-ACE9-4A51-87EA-2CB3FB5C7DE2}" type="pres">
      <dgm:prSet presAssocID="{6B9ED418-CD4B-4F84-8011-5AC36C072A9F}" presName="rootComposite" presStyleCnt="0"/>
      <dgm:spPr/>
    </dgm:pt>
    <dgm:pt modelId="{E271E4C5-9090-4717-AB86-D405EA811FAC}" type="pres">
      <dgm:prSet presAssocID="{6B9ED418-CD4B-4F84-8011-5AC36C072A9F}" presName="rootText" presStyleLbl="node1" presStyleIdx="0" presStyleCnt="5">
        <dgm:presLayoutVars>
          <dgm:chMax/>
          <dgm:chPref val="3"/>
        </dgm:presLayoutVars>
      </dgm:prSet>
      <dgm:spPr/>
    </dgm:pt>
    <dgm:pt modelId="{9670852C-0AF1-4294-A440-9B1223245D24}" type="pres">
      <dgm:prSet presAssocID="{6B9ED418-CD4B-4F84-8011-5AC36C072A9F}" presName="titleText2" presStyleLbl="fgAcc1" presStyleIdx="0" presStyleCnt="5" custScaleX="71288" custScaleY="73030" custLinFactNeighborX="17700" custLinFactNeighborY="-1513">
        <dgm:presLayoutVars>
          <dgm:chMax val="0"/>
          <dgm:chPref val="0"/>
        </dgm:presLayoutVars>
      </dgm:prSet>
      <dgm:spPr/>
    </dgm:pt>
    <dgm:pt modelId="{E006C044-8DB7-4EF9-B86F-10B49C378C83}" type="pres">
      <dgm:prSet presAssocID="{6B9ED418-CD4B-4F84-8011-5AC36C072A9F}" presName="rootConnector" presStyleLbl="node2" presStyleIdx="0" presStyleCnt="0"/>
      <dgm:spPr/>
    </dgm:pt>
    <dgm:pt modelId="{048D2C8C-DDBC-48A6-8EC6-89A357965B16}" type="pres">
      <dgm:prSet presAssocID="{6B9ED418-CD4B-4F84-8011-5AC36C072A9F}" presName="hierChild4" presStyleCnt="0"/>
      <dgm:spPr/>
    </dgm:pt>
    <dgm:pt modelId="{5B99988C-25B5-4C8C-971B-D7BB8B61E1DD}" type="pres">
      <dgm:prSet presAssocID="{6B9ED418-CD4B-4F84-8011-5AC36C072A9F}" presName="hierChild5" presStyleCnt="0"/>
      <dgm:spPr/>
    </dgm:pt>
    <dgm:pt modelId="{6A981835-764D-43C1-89FA-F673394C4153}" type="pres">
      <dgm:prSet presAssocID="{0FB023C8-ACAE-4EF9-9AC4-0F8013D5496C}" presName="Name37" presStyleLbl="parChTrans1D2" presStyleIdx="1" presStyleCnt="5"/>
      <dgm:spPr/>
    </dgm:pt>
    <dgm:pt modelId="{486A7EC8-D912-4C25-A707-E62C20148615}" type="pres">
      <dgm:prSet presAssocID="{4D7B5649-0285-4835-A587-AA78F2C8A61E}" presName="hierRoot2" presStyleCnt="0">
        <dgm:presLayoutVars>
          <dgm:hierBranch val="init"/>
        </dgm:presLayoutVars>
      </dgm:prSet>
      <dgm:spPr/>
    </dgm:pt>
    <dgm:pt modelId="{F3CBE5FF-5C59-4A5F-8C86-7BC160F11E9A}" type="pres">
      <dgm:prSet presAssocID="{4D7B5649-0285-4835-A587-AA78F2C8A61E}" presName="rootComposite" presStyleCnt="0"/>
      <dgm:spPr/>
    </dgm:pt>
    <dgm:pt modelId="{8CED7B94-ABAE-4F4E-BF87-B9FD07FE27D3}" type="pres">
      <dgm:prSet presAssocID="{4D7B5649-0285-4835-A587-AA78F2C8A61E}" presName="rootText" presStyleLbl="node1" presStyleIdx="1" presStyleCnt="5" custScaleX="99802">
        <dgm:presLayoutVars>
          <dgm:chMax/>
          <dgm:chPref val="3"/>
        </dgm:presLayoutVars>
      </dgm:prSet>
      <dgm:spPr/>
    </dgm:pt>
    <dgm:pt modelId="{7157E6DD-218B-4FDF-91DA-584BCD71E4E1}" type="pres">
      <dgm:prSet presAssocID="{4D7B5649-0285-4835-A587-AA78F2C8A61E}" presName="titleText2" presStyleLbl="fgAcc1" presStyleIdx="1" presStyleCnt="5" custScaleX="91542" custScaleY="117591" custLinFactNeighborX="19727" custLinFactNeighborY="-1513">
        <dgm:presLayoutVars>
          <dgm:chMax val="0"/>
          <dgm:chPref val="0"/>
        </dgm:presLayoutVars>
      </dgm:prSet>
      <dgm:spPr/>
    </dgm:pt>
    <dgm:pt modelId="{BBB5429B-F64B-4599-B248-3B707530BF70}" type="pres">
      <dgm:prSet presAssocID="{4D7B5649-0285-4835-A587-AA78F2C8A61E}" presName="rootConnector" presStyleLbl="node2" presStyleIdx="0" presStyleCnt="0"/>
      <dgm:spPr/>
    </dgm:pt>
    <dgm:pt modelId="{C8789A77-A1CA-4FD5-A357-AD6AFDB45E1E}" type="pres">
      <dgm:prSet presAssocID="{4D7B5649-0285-4835-A587-AA78F2C8A61E}" presName="hierChild4" presStyleCnt="0"/>
      <dgm:spPr/>
    </dgm:pt>
    <dgm:pt modelId="{B16FDDAB-8356-4FFA-9AA1-7C2D13AD6C2F}" type="pres">
      <dgm:prSet presAssocID="{4D7B5649-0285-4835-A587-AA78F2C8A61E}" presName="hierChild5" presStyleCnt="0"/>
      <dgm:spPr/>
    </dgm:pt>
    <dgm:pt modelId="{4D76414E-5366-4E6E-B27B-B77717A2919D}" type="pres">
      <dgm:prSet presAssocID="{3C792456-168D-4A2B-8837-1BD443F9CF11}" presName="Name37" presStyleLbl="parChTrans1D2" presStyleIdx="2" presStyleCnt="5"/>
      <dgm:spPr/>
    </dgm:pt>
    <dgm:pt modelId="{F66DCCF2-D667-44B4-AD8A-A9A71005DB21}" type="pres">
      <dgm:prSet presAssocID="{64857CBA-2D4E-4F6B-96BD-D17A716CCBED}" presName="hierRoot2" presStyleCnt="0">
        <dgm:presLayoutVars>
          <dgm:hierBranch val="init"/>
        </dgm:presLayoutVars>
      </dgm:prSet>
      <dgm:spPr/>
    </dgm:pt>
    <dgm:pt modelId="{37D34E4C-84DD-4EFC-8582-344C1F0BAD46}" type="pres">
      <dgm:prSet presAssocID="{64857CBA-2D4E-4F6B-96BD-D17A716CCBED}" presName="rootComposite" presStyleCnt="0"/>
      <dgm:spPr/>
    </dgm:pt>
    <dgm:pt modelId="{A1084A05-6CA5-4BCA-A080-F68F84BAC70F}" type="pres">
      <dgm:prSet presAssocID="{64857CBA-2D4E-4F6B-96BD-D17A716CCBED}" presName="rootText" presStyleLbl="node1" presStyleIdx="2" presStyleCnt="5">
        <dgm:presLayoutVars>
          <dgm:chMax/>
          <dgm:chPref val="3"/>
        </dgm:presLayoutVars>
      </dgm:prSet>
      <dgm:spPr/>
    </dgm:pt>
    <dgm:pt modelId="{C06E162E-84BC-4C59-8B36-104E286C405C}" type="pres">
      <dgm:prSet presAssocID="{64857CBA-2D4E-4F6B-96BD-D17A716CCBED}" presName="titleText2" presStyleLbl="fgAcc1" presStyleIdx="2" presStyleCnt="5" custScaleX="85362" custScaleY="80628" custLinFactNeighborX="11936">
        <dgm:presLayoutVars>
          <dgm:chMax val="0"/>
          <dgm:chPref val="0"/>
        </dgm:presLayoutVars>
      </dgm:prSet>
      <dgm:spPr/>
    </dgm:pt>
    <dgm:pt modelId="{259094A0-DFAF-4DF1-9798-66D2A739C696}" type="pres">
      <dgm:prSet presAssocID="{64857CBA-2D4E-4F6B-96BD-D17A716CCBED}" presName="rootConnector" presStyleLbl="node2" presStyleIdx="0" presStyleCnt="0"/>
      <dgm:spPr/>
    </dgm:pt>
    <dgm:pt modelId="{F503B83F-9CC5-4351-9B5C-7284646CE684}" type="pres">
      <dgm:prSet presAssocID="{64857CBA-2D4E-4F6B-96BD-D17A716CCBED}" presName="hierChild4" presStyleCnt="0"/>
      <dgm:spPr/>
    </dgm:pt>
    <dgm:pt modelId="{1E05339E-1D6A-4319-AC3C-EDCAFA374168}" type="pres">
      <dgm:prSet presAssocID="{64857CBA-2D4E-4F6B-96BD-D17A716CCBED}" presName="hierChild5" presStyleCnt="0"/>
      <dgm:spPr/>
    </dgm:pt>
    <dgm:pt modelId="{DC3814D2-8EE5-4AAD-AEA3-776A5E40208E}" type="pres">
      <dgm:prSet presAssocID="{3C62694C-367C-4AB4-A05A-5D96DDBE1B1B}" presName="Name37" presStyleLbl="parChTrans1D2" presStyleIdx="3" presStyleCnt="5"/>
      <dgm:spPr/>
    </dgm:pt>
    <dgm:pt modelId="{BAC180B7-5EAC-47DE-8A99-ED349D8F3AF8}" type="pres">
      <dgm:prSet presAssocID="{1534E347-B83E-4344-9A34-D94BE1DB6E09}" presName="hierRoot2" presStyleCnt="0">
        <dgm:presLayoutVars>
          <dgm:hierBranch val="init"/>
        </dgm:presLayoutVars>
      </dgm:prSet>
      <dgm:spPr/>
    </dgm:pt>
    <dgm:pt modelId="{AE343D93-EC75-485C-970B-73FD45CA903B}" type="pres">
      <dgm:prSet presAssocID="{1534E347-B83E-4344-9A34-D94BE1DB6E09}" presName="rootComposite" presStyleCnt="0"/>
      <dgm:spPr/>
    </dgm:pt>
    <dgm:pt modelId="{3A2BAC9D-F419-47D8-8B4C-0E1E65D19344}" type="pres">
      <dgm:prSet presAssocID="{1534E347-B83E-4344-9A34-D94BE1DB6E09}" presName="rootText" presStyleLbl="node1" presStyleIdx="3" presStyleCnt="5">
        <dgm:presLayoutVars>
          <dgm:chMax/>
          <dgm:chPref val="3"/>
        </dgm:presLayoutVars>
      </dgm:prSet>
      <dgm:spPr/>
    </dgm:pt>
    <dgm:pt modelId="{DCEB2D22-76D6-4B66-9AF9-783DBCCC37FC}" type="pres">
      <dgm:prSet presAssocID="{1534E347-B83E-4344-9A34-D94BE1DB6E09}" presName="titleText2" presStyleLbl="fgAcc1" presStyleIdx="3" presStyleCnt="5" custScaleX="79752" custScaleY="106696" custLinFactNeighborX="11614">
        <dgm:presLayoutVars>
          <dgm:chMax val="0"/>
          <dgm:chPref val="0"/>
        </dgm:presLayoutVars>
      </dgm:prSet>
      <dgm:spPr/>
    </dgm:pt>
    <dgm:pt modelId="{DF9FE156-61EE-446E-B536-37B4258EE445}" type="pres">
      <dgm:prSet presAssocID="{1534E347-B83E-4344-9A34-D94BE1DB6E09}" presName="rootConnector" presStyleLbl="node2" presStyleIdx="0" presStyleCnt="0"/>
      <dgm:spPr/>
    </dgm:pt>
    <dgm:pt modelId="{D82CC25F-5C23-4396-A20F-7A05AEFFC4EC}" type="pres">
      <dgm:prSet presAssocID="{1534E347-B83E-4344-9A34-D94BE1DB6E09}" presName="hierChild4" presStyleCnt="0"/>
      <dgm:spPr/>
    </dgm:pt>
    <dgm:pt modelId="{086BA190-D99F-4D2B-AD06-75078A290C61}" type="pres">
      <dgm:prSet presAssocID="{1534E347-B83E-4344-9A34-D94BE1DB6E09}" presName="hierChild5" presStyleCnt="0"/>
      <dgm:spPr/>
    </dgm:pt>
    <dgm:pt modelId="{AF8F0E32-053F-4F8D-BFEE-B1AFB482F664}" type="pres">
      <dgm:prSet presAssocID="{7A5F1142-4962-4BF1-AF64-7FCC2F5CDF94}" presName="Name37" presStyleLbl="parChTrans1D2" presStyleIdx="4" presStyleCnt="5"/>
      <dgm:spPr/>
    </dgm:pt>
    <dgm:pt modelId="{4C6E0EFC-0CCD-4B0F-99C2-F4904A371753}" type="pres">
      <dgm:prSet presAssocID="{99740908-9BDE-4205-97A8-80574C715908}" presName="hierRoot2" presStyleCnt="0">
        <dgm:presLayoutVars>
          <dgm:hierBranch val="init"/>
        </dgm:presLayoutVars>
      </dgm:prSet>
      <dgm:spPr/>
    </dgm:pt>
    <dgm:pt modelId="{9796CA06-DBD0-4BA7-8E38-59A0D0584B7B}" type="pres">
      <dgm:prSet presAssocID="{99740908-9BDE-4205-97A8-80574C715908}" presName="rootComposite" presStyleCnt="0"/>
      <dgm:spPr/>
    </dgm:pt>
    <dgm:pt modelId="{2400AFA3-D81D-497A-8947-3AF4A4DE1563}" type="pres">
      <dgm:prSet presAssocID="{99740908-9BDE-4205-97A8-80574C715908}" presName="rootText" presStyleLbl="node1" presStyleIdx="4" presStyleCnt="5">
        <dgm:presLayoutVars>
          <dgm:chMax/>
          <dgm:chPref val="3"/>
        </dgm:presLayoutVars>
      </dgm:prSet>
      <dgm:spPr/>
    </dgm:pt>
    <dgm:pt modelId="{587C11B5-4CB5-4EB9-A7B8-6F8137941F09}" type="pres">
      <dgm:prSet presAssocID="{99740908-9BDE-4205-97A8-80574C715908}" presName="titleText2" presStyleLbl="fgAcc1" presStyleIdx="4" presStyleCnt="5" custScaleX="94169" custScaleY="89133" custLinFactNeighborX="16054" custLinFactNeighborY="11470">
        <dgm:presLayoutVars>
          <dgm:chMax val="0"/>
          <dgm:chPref val="0"/>
        </dgm:presLayoutVars>
      </dgm:prSet>
      <dgm:spPr/>
    </dgm:pt>
    <dgm:pt modelId="{FC1057B5-E302-46C1-B401-583710D25198}" type="pres">
      <dgm:prSet presAssocID="{99740908-9BDE-4205-97A8-80574C715908}" presName="rootConnector" presStyleLbl="node2" presStyleIdx="0" presStyleCnt="0"/>
      <dgm:spPr/>
    </dgm:pt>
    <dgm:pt modelId="{B160187A-3FCD-4E57-B433-BC9284DCB9EA}" type="pres">
      <dgm:prSet presAssocID="{99740908-9BDE-4205-97A8-80574C715908}" presName="hierChild4" presStyleCnt="0"/>
      <dgm:spPr/>
    </dgm:pt>
    <dgm:pt modelId="{4C90F1C0-83EE-4461-BF79-49C217F1C7D6}" type="pres">
      <dgm:prSet presAssocID="{99740908-9BDE-4205-97A8-80574C715908}" presName="hierChild5" presStyleCnt="0"/>
      <dgm:spPr/>
    </dgm:pt>
    <dgm:pt modelId="{60B7B750-69C2-4038-91BD-7F203F0D2E2E}" type="pres">
      <dgm:prSet presAssocID="{C86F72BE-06C5-453A-AF3C-10A5860B3230}" presName="hierChild3" presStyleCnt="0"/>
      <dgm:spPr/>
    </dgm:pt>
  </dgm:ptLst>
  <dgm:cxnLst>
    <dgm:cxn modelId="{0486D305-83FD-46FC-B1E4-1ED34BBF8E80}" type="presOf" srcId="{64857CBA-2D4E-4F6B-96BD-D17A716CCBED}" destId="{259094A0-DFAF-4DF1-9798-66D2A739C696}" srcOrd="1" destOrd="0" presId="urn:microsoft.com/office/officeart/2008/layout/NameandTitleOrganizationalChart"/>
    <dgm:cxn modelId="{57C67013-38CF-4C07-931F-1F344B030C15}" srcId="{C86F72BE-06C5-453A-AF3C-10A5860B3230}" destId="{1534E347-B83E-4344-9A34-D94BE1DB6E09}" srcOrd="3" destOrd="0" parTransId="{3C62694C-367C-4AB4-A05A-5D96DDBE1B1B}" sibTransId="{F34B85E4-8EDC-405D-B78F-F3D6FB0D855D}"/>
    <dgm:cxn modelId="{19C5FA14-1F53-4549-9B38-C54D4604B120}" type="presOf" srcId="{6F205A57-BE32-4740-A081-397C084E14D3}" destId="{7157E6DD-218B-4FDF-91DA-584BCD71E4E1}" srcOrd="0" destOrd="0" presId="urn:microsoft.com/office/officeart/2008/layout/NameandTitleOrganizationalChart"/>
    <dgm:cxn modelId="{605F4C26-9815-4A3B-B3CA-4B40C05C2B84}" type="presOf" srcId="{51378E0D-3B8B-4515-8299-1EDDF02E1E17}" destId="{C06E162E-84BC-4C59-8B36-104E286C405C}" srcOrd="0" destOrd="0" presId="urn:microsoft.com/office/officeart/2008/layout/NameandTitleOrganizationalChart"/>
    <dgm:cxn modelId="{F68B5731-2253-404B-AB2E-8C6E3E477FCB}" type="presOf" srcId="{6B9ED418-CD4B-4F84-8011-5AC36C072A9F}" destId="{E006C044-8DB7-4EF9-B86F-10B49C378C83}" srcOrd="1" destOrd="0" presId="urn:microsoft.com/office/officeart/2008/layout/NameandTitleOrganizationalChart"/>
    <dgm:cxn modelId="{4519B531-7251-4FD3-A524-85BE6BE2D7A5}" srcId="{C86F72BE-06C5-453A-AF3C-10A5860B3230}" destId="{6B9ED418-CD4B-4F84-8011-5AC36C072A9F}" srcOrd="0" destOrd="0" parTransId="{E1855A8E-928D-4ECC-802C-49B2DE1447E8}" sibTransId="{8A67D2A7-B1AD-4381-B038-C3A9AE28915B}"/>
    <dgm:cxn modelId="{21F10538-9636-4266-A624-2EDD1AB09F54}" type="presOf" srcId="{6B9ED418-CD4B-4F84-8011-5AC36C072A9F}" destId="{E271E4C5-9090-4717-AB86-D405EA811FAC}" srcOrd="0" destOrd="0" presId="urn:microsoft.com/office/officeart/2008/layout/NameandTitleOrganizationalChart"/>
    <dgm:cxn modelId="{CFAC225F-C0B2-49E8-9A80-D8BEAA890F71}" type="presOf" srcId="{F81CEA58-2831-4A63-B026-547D44093BD3}" destId="{587C11B5-4CB5-4EB9-A7B8-6F8137941F09}" srcOrd="0" destOrd="0" presId="urn:microsoft.com/office/officeart/2008/layout/NameandTitleOrganizationalChart"/>
    <dgm:cxn modelId="{119D4A61-076A-4F65-B341-2B1B5B843433}" type="presOf" srcId="{F34B85E4-8EDC-405D-B78F-F3D6FB0D855D}" destId="{DCEB2D22-76D6-4B66-9AF9-783DBCCC37FC}" srcOrd="0" destOrd="0" presId="urn:microsoft.com/office/officeart/2008/layout/NameandTitleOrganizationalChart"/>
    <dgm:cxn modelId="{4B520053-4135-4711-8D30-1AD16AE87AF7}" type="presOf" srcId="{99740908-9BDE-4205-97A8-80574C715908}" destId="{2400AFA3-D81D-497A-8947-3AF4A4DE1563}" srcOrd="0" destOrd="0" presId="urn:microsoft.com/office/officeart/2008/layout/NameandTitleOrganizationalChart"/>
    <dgm:cxn modelId="{26E52954-09F4-461C-BE05-B2B18B2F3CFE}" type="presOf" srcId="{3C62694C-367C-4AB4-A05A-5D96DDBE1B1B}" destId="{DC3814D2-8EE5-4AAD-AEA3-776A5E40208E}" srcOrd="0" destOrd="0" presId="urn:microsoft.com/office/officeart/2008/layout/NameandTitleOrganizationalChart"/>
    <dgm:cxn modelId="{74A70F77-278C-4170-B885-D324F8669C74}" type="presOf" srcId="{8A67D2A7-B1AD-4381-B038-C3A9AE28915B}" destId="{9670852C-0AF1-4294-A440-9B1223245D24}" srcOrd="0" destOrd="0" presId="urn:microsoft.com/office/officeart/2008/layout/NameandTitleOrganizationalChart"/>
    <dgm:cxn modelId="{AB631C57-45EE-449C-B253-0186D3E93207}" srcId="{24B05272-9D95-4B50-9040-6B4D1B87A4BF}" destId="{C86F72BE-06C5-453A-AF3C-10A5860B3230}" srcOrd="0" destOrd="0" parTransId="{5CEEBD10-09D9-408B-8A22-5E49C2B0065C}" sibTransId="{82C1E6A2-2479-4542-861C-45D026B28ED0}"/>
    <dgm:cxn modelId="{DB4FEC79-31E6-450D-8131-85692FCE755E}" type="presOf" srcId="{4D7B5649-0285-4835-A587-AA78F2C8A61E}" destId="{BBB5429B-F64B-4599-B248-3B707530BF70}" srcOrd="1" destOrd="0" presId="urn:microsoft.com/office/officeart/2008/layout/NameandTitleOrganizationalChart"/>
    <dgm:cxn modelId="{54AF997D-158F-45E1-982A-012E6F180340}" srcId="{C86F72BE-06C5-453A-AF3C-10A5860B3230}" destId="{4D7B5649-0285-4835-A587-AA78F2C8A61E}" srcOrd="1" destOrd="0" parTransId="{0FB023C8-ACAE-4EF9-9AC4-0F8013D5496C}" sibTransId="{6F205A57-BE32-4740-A081-397C084E14D3}"/>
    <dgm:cxn modelId="{05777D89-0DD0-4385-A3AC-0CFA5FE5501A}" type="presOf" srcId="{C86F72BE-06C5-453A-AF3C-10A5860B3230}" destId="{9DB53614-5FA6-4E69-83D0-0A9F5A9C1DD4}" srcOrd="0" destOrd="0" presId="urn:microsoft.com/office/officeart/2008/layout/NameandTitleOrganizationalChart"/>
    <dgm:cxn modelId="{689D5291-01FB-4934-9981-72E60FA9720B}" type="presOf" srcId="{64857CBA-2D4E-4F6B-96BD-D17A716CCBED}" destId="{A1084A05-6CA5-4BCA-A080-F68F84BAC70F}" srcOrd="0" destOrd="0" presId="urn:microsoft.com/office/officeart/2008/layout/NameandTitleOrganizationalChart"/>
    <dgm:cxn modelId="{63E31897-B702-4C5D-815E-09C50D176D61}" type="presOf" srcId="{3C792456-168D-4A2B-8837-1BD443F9CF11}" destId="{4D76414E-5366-4E6E-B27B-B77717A2919D}" srcOrd="0" destOrd="0" presId="urn:microsoft.com/office/officeart/2008/layout/NameandTitleOrganizationalChart"/>
    <dgm:cxn modelId="{CAE32899-AB3C-41D5-A6BC-A035DBD11780}" type="presOf" srcId="{4D7B5649-0285-4835-A587-AA78F2C8A61E}" destId="{8CED7B94-ABAE-4F4E-BF87-B9FD07FE27D3}" srcOrd="0" destOrd="0" presId="urn:microsoft.com/office/officeart/2008/layout/NameandTitleOrganizationalChart"/>
    <dgm:cxn modelId="{05C66999-2F1F-4E01-994B-E1DB4A495735}" type="presOf" srcId="{82C1E6A2-2479-4542-861C-45D026B28ED0}" destId="{B694BA88-005F-476F-A565-EF84B2CAB5A6}" srcOrd="0" destOrd="0" presId="urn:microsoft.com/office/officeart/2008/layout/NameandTitleOrganizationalChart"/>
    <dgm:cxn modelId="{D507A29C-0432-4FFB-ABCC-F79C294AD39E}" type="presOf" srcId="{24B05272-9D95-4B50-9040-6B4D1B87A4BF}" destId="{63D86C92-2F56-47B7-860D-C1E8EB622FA7}" srcOrd="0" destOrd="0" presId="urn:microsoft.com/office/officeart/2008/layout/NameandTitleOrganizationalChart"/>
    <dgm:cxn modelId="{2D624EA5-BCAA-4F0A-8ADD-787318F016C3}" type="presOf" srcId="{99740908-9BDE-4205-97A8-80574C715908}" destId="{FC1057B5-E302-46C1-B401-583710D25198}" srcOrd="1" destOrd="0" presId="urn:microsoft.com/office/officeart/2008/layout/NameandTitleOrganizationalChart"/>
    <dgm:cxn modelId="{AF04E8A9-C3AE-4CB6-89BE-54223B7BC715}" type="presOf" srcId="{1534E347-B83E-4344-9A34-D94BE1DB6E09}" destId="{DF9FE156-61EE-446E-B536-37B4258EE445}" srcOrd="1" destOrd="0" presId="urn:microsoft.com/office/officeart/2008/layout/NameandTitleOrganizationalChart"/>
    <dgm:cxn modelId="{59837BAB-53C1-4463-8672-09C4558920B8}" type="presOf" srcId="{C86F72BE-06C5-453A-AF3C-10A5860B3230}" destId="{EDCA18CB-116A-4385-BAF0-8F86CCB2F162}" srcOrd="1" destOrd="0" presId="urn:microsoft.com/office/officeart/2008/layout/NameandTitleOrganizationalChart"/>
    <dgm:cxn modelId="{FDE531B8-78EA-466D-9789-AEA2AA0F5CC6}" type="presOf" srcId="{1534E347-B83E-4344-9A34-D94BE1DB6E09}" destId="{3A2BAC9D-F419-47D8-8B4C-0E1E65D19344}" srcOrd="0" destOrd="0" presId="urn:microsoft.com/office/officeart/2008/layout/NameandTitleOrganizationalChart"/>
    <dgm:cxn modelId="{18E0CAC5-1618-40D7-B3AB-51540111045E}" srcId="{C86F72BE-06C5-453A-AF3C-10A5860B3230}" destId="{64857CBA-2D4E-4F6B-96BD-D17A716CCBED}" srcOrd="2" destOrd="0" parTransId="{3C792456-168D-4A2B-8837-1BD443F9CF11}" sibTransId="{51378E0D-3B8B-4515-8299-1EDDF02E1E17}"/>
    <dgm:cxn modelId="{A7E7C7C9-EBA7-4BD0-8D15-1AA2E8D520B3}" type="presOf" srcId="{0FB023C8-ACAE-4EF9-9AC4-0F8013D5496C}" destId="{6A981835-764D-43C1-89FA-F673394C4153}" srcOrd="0" destOrd="0" presId="urn:microsoft.com/office/officeart/2008/layout/NameandTitleOrganizationalChart"/>
    <dgm:cxn modelId="{7DA9FAD7-1E3D-4175-A175-01FDCC59A5C0}" type="presOf" srcId="{E1855A8E-928D-4ECC-802C-49B2DE1447E8}" destId="{DF230744-3F9C-4D9D-AC4D-A0D43082919A}" srcOrd="0" destOrd="0" presId="urn:microsoft.com/office/officeart/2008/layout/NameandTitleOrganizationalChart"/>
    <dgm:cxn modelId="{A2C843E8-E22C-4334-B753-79E4A2BA05BA}" type="presOf" srcId="{7A5F1142-4962-4BF1-AF64-7FCC2F5CDF94}" destId="{AF8F0E32-053F-4F8D-BFEE-B1AFB482F664}" srcOrd="0" destOrd="0" presId="urn:microsoft.com/office/officeart/2008/layout/NameandTitleOrganizationalChart"/>
    <dgm:cxn modelId="{AC5848FB-86C1-4856-8EC2-F6BBBD880170}" srcId="{C86F72BE-06C5-453A-AF3C-10A5860B3230}" destId="{99740908-9BDE-4205-97A8-80574C715908}" srcOrd="4" destOrd="0" parTransId="{7A5F1142-4962-4BF1-AF64-7FCC2F5CDF94}" sibTransId="{F81CEA58-2831-4A63-B026-547D44093BD3}"/>
    <dgm:cxn modelId="{B237A4A3-68EA-4226-88AB-E798D02A34A3}" type="presParOf" srcId="{63D86C92-2F56-47B7-860D-C1E8EB622FA7}" destId="{97ACA47F-BAB5-443F-AAFF-7FE13B097676}" srcOrd="0" destOrd="0" presId="urn:microsoft.com/office/officeart/2008/layout/NameandTitleOrganizationalChart"/>
    <dgm:cxn modelId="{15F3C671-BAC1-4CDD-A3E5-BFB11D18D995}" type="presParOf" srcId="{97ACA47F-BAB5-443F-AAFF-7FE13B097676}" destId="{423133DF-66AC-46E8-A99E-B6B14FC362F9}" srcOrd="0" destOrd="0" presId="urn:microsoft.com/office/officeart/2008/layout/NameandTitleOrganizationalChart"/>
    <dgm:cxn modelId="{A904A2CB-14BD-404A-82A0-B357DC431C79}" type="presParOf" srcId="{423133DF-66AC-46E8-A99E-B6B14FC362F9}" destId="{9DB53614-5FA6-4E69-83D0-0A9F5A9C1DD4}" srcOrd="0" destOrd="0" presId="urn:microsoft.com/office/officeart/2008/layout/NameandTitleOrganizationalChart"/>
    <dgm:cxn modelId="{EDDDE6DC-0F72-4C7B-AC0E-FA751D4C8CA8}" type="presParOf" srcId="{423133DF-66AC-46E8-A99E-B6B14FC362F9}" destId="{B694BA88-005F-476F-A565-EF84B2CAB5A6}" srcOrd="1" destOrd="0" presId="urn:microsoft.com/office/officeart/2008/layout/NameandTitleOrganizationalChart"/>
    <dgm:cxn modelId="{4344112D-5842-4840-800E-58928AD2D8FA}" type="presParOf" srcId="{423133DF-66AC-46E8-A99E-B6B14FC362F9}" destId="{EDCA18CB-116A-4385-BAF0-8F86CCB2F162}" srcOrd="2" destOrd="0" presId="urn:microsoft.com/office/officeart/2008/layout/NameandTitleOrganizationalChart"/>
    <dgm:cxn modelId="{9E3E0779-9D71-4BA6-BCAE-2C81E6AD8035}" type="presParOf" srcId="{97ACA47F-BAB5-443F-AAFF-7FE13B097676}" destId="{4668F3AC-913F-4666-8415-72B2E749A343}" srcOrd="1" destOrd="0" presId="urn:microsoft.com/office/officeart/2008/layout/NameandTitleOrganizationalChart"/>
    <dgm:cxn modelId="{8250B8A5-1C4D-4D4B-AA41-9352F3F65143}" type="presParOf" srcId="{4668F3AC-913F-4666-8415-72B2E749A343}" destId="{DF230744-3F9C-4D9D-AC4D-A0D43082919A}" srcOrd="0" destOrd="0" presId="urn:microsoft.com/office/officeart/2008/layout/NameandTitleOrganizationalChart"/>
    <dgm:cxn modelId="{48B4E40F-838C-4FC3-B11D-C3D6AE6EB990}" type="presParOf" srcId="{4668F3AC-913F-4666-8415-72B2E749A343}" destId="{7DE8B885-1640-4B8C-A8BB-D4B3888694CD}" srcOrd="1" destOrd="0" presId="urn:microsoft.com/office/officeart/2008/layout/NameandTitleOrganizationalChart"/>
    <dgm:cxn modelId="{C091AFCC-77F1-4D17-9A66-102711FB2F97}" type="presParOf" srcId="{7DE8B885-1640-4B8C-A8BB-D4B3888694CD}" destId="{7681E186-ACE9-4A51-87EA-2CB3FB5C7DE2}" srcOrd="0" destOrd="0" presId="urn:microsoft.com/office/officeart/2008/layout/NameandTitleOrganizationalChart"/>
    <dgm:cxn modelId="{380D262F-B5E6-4A91-BDA6-A211255914EC}" type="presParOf" srcId="{7681E186-ACE9-4A51-87EA-2CB3FB5C7DE2}" destId="{E271E4C5-9090-4717-AB86-D405EA811FAC}" srcOrd="0" destOrd="0" presId="urn:microsoft.com/office/officeart/2008/layout/NameandTitleOrganizationalChart"/>
    <dgm:cxn modelId="{D447BDCD-BB45-49B3-BBF7-CC4B56457619}" type="presParOf" srcId="{7681E186-ACE9-4A51-87EA-2CB3FB5C7DE2}" destId="{9670852C-0AF1-4294-A440-9B1223245D24}" srcOrd="1" destOrd="0" presId="urn:microsoft.com/office/officeart/2008/layout/NameandTitleOrganizationalChart"/>
    <dgm:cxn modelId="{3FBD9DB8-64E5-4D7C-ACB6-CEE021655D12}" type="presParOf" srcId="{7681E186-ACE9-4A51-87EA-2CB3FB5C7DE2}" destId="{E006C044-8DB7-4EF9-B86F-10B49C378C83}" srcOrd="2" destOrd="0" presId="urn:microsoft.com/office/officeart/2008/layout/NameandTitleOrganizationalChart"/>
    <dgm:cxn modelId="{57190EAE-686C-4BBE-B53F-3617A33AFEBE}" type="presParOf" srcId="{7DE8B885-1640-4B8C-A8BB-D4B3888694CD}" destId="{048D2C8C-DDBC-48A6-8EC6-89A357965B16}" srcOrd="1" destOrd="0" presId="urn:microsoft.com/office/officeart/2008/layout/NameandTitleOrganizationalChart"/>
    <dgm:cxn modelId="{E97DF64A-C133-4BB1-8F6C-3728404877FB}" type="presParOf" srcId="{7DE8B885-1640-4B8C-A8BB-D4B3888694CD}" destId="{5B99988C-25B5-4C8C-971B-D7BB8B61E1DD}" srcOrd="2" destOrd="0" presId="urn:microsoft.com/office/officeart/2008/layout/NameandTitleOrganizationalChart"/>
    <dgm:cxn modelId="{E0CCCD3B-EA4A-438E-9D3D-5CFC3F3EF04E}" type="presParOf" srcId="{4668F3AC-913F-4666-8415-72B2E749A343}" destId="{6A981835-764D-43C1-89FA-F673394C4153}" srcOrd="2" destOrd="0" presId="urn:microsoft.com/office/officeart/2008/layout/NameandTitleOrganizationalChart"/>
    <dgm:cxn modelId="{05AF0FA0-7059-45CD-B080-A6212F0DD80B}" type="presParOf" srcId="{4668F3AC-913F-4666-8415-72B2E749A343}" destId="{486A7EC8-D912-4C25-A707-E62C20148615}" srcOrd="3" destOrd="0" presId="urn:microsoft.com/office/officeart/2008/layout/NameandTitleOrganizationalChart"/>
    <dgm:cxn modelId="{604775C3-77C7-4955-810B-C522AC04830E}" type="presParOf" srcId="{486A7EC8-D912-4C25-A707-E62C20148615}" destId="{F3CBE5FF-5C59-4A5F-8C86-7BC160F11E9A}" srcOrd="0" destOrd="0" presId="urn:microsoft.com/office/officeart/2008/layout/NameandTitleOrganizationalChart"/>
    <dgm:cxn modelId="{4DE7532F-9E94-46C7-A7A1-66542CAB0691}" type="presParOf" srcId="{F3CBE5FF-5C59-4A5F-8C86-7BC160F11E9A}" destId="{8CED7B94-ABAE-4F4E-BF87-B9FD07FE27D3}" srcOrd="0" destOrd="0" presId="urn:microsoft.com/office/officeart/2008/layout/NameandTitleOrganizationalChart"/>
    <dgm:cxn modelId="{1BF0A28A-6E51-47CE-8DAB-4069279E785E}" type="presParOf" srcId="{F3CBE5FF-5C59-4A5F-8C86-7BC160F11E9A}" destId="{7157E6DD-218B-4FDF-91DA-584BCD71E4E1}" srcOrd="1" destOrd="0" presId="urn:microsoft.com/office/officeart/2008/layout/NameandTitleOrganizationalChart"/>
    <dgm:cxn modelId="{7ECE4B19-2958-4EAC-9978-0BDB5D6CA2C2}" type="presParOf" srcId="{F3CBE5FF-5C59-4A5F-8C86-7BC160F11E9A}" destId="{BBB5429B-F64B-4599-B248-3B707530BF70}" srcOrd="2" destOrd="0" presId="urn:microsoft.com/office/officeart/2008/layout/NameandTitleOrganizationalChart"/>
    <dgm:cxn modelId="{BDA22078-AFBA-4B28-A049-F5CA20460AF2}" type="presParOf" srcId="{486A7EC8-D912-4C25-A707-E62C20148615}" destId="{C8789A77-A1CA-4FD5-A357-AD6AFDB45E1E}" srcOrd="1" destOrd="0" presId="urn:microsoft.com/office/officeart/2008/layout/NameandTitleOrganizationalChart"/>
    <dgm:cxn modelId="{54AB9A2B-5C9D-4BA8-9576-14227512F0C3}" type="presParOf" srcId="{486A7EC8-D912-4C25-A707-E62C20148615}" destId="{B16FDDAB-8356-4FFA-9AA1-7C2D13AD6C2F}" srcOrd="2" destOrd="0" presId="urn:microsoft.com/office/officeart/2008/layout/NameandTitleOrganizationalChart"/>
    <dgm:cxn modelId="{FD4459F2-B8C4-48D1-9F6C-A4118ABFC947}" type="presParOf" srcId="{4668F3AC-913F-4666-8415-72B2E749A343}" destId="{4D76414E-5366-4E6E-B27B-B77717A2919D}" srcOrd="4" destOrd="0" presId="urn:microsoft.com/office/officeart/2008/layout/NameandTitleOrganizationalChart"/>
    <dgm:cxn modelId="{F7C1FBFF-7AB1-44DF-B33B-39AE41184D3B}" type="presParOf" srcId="{4668F3AC-913F-4666-8415-72B2E749A343}" destId="{F66DCCF2-D667-44B4-AD8A-A9A71005DB21}" srcOrd="5" destOrd="0" presId="urn:microsoft.com/office/officeart/2008/layout/NameandTitleOrganizationalChart"/>
    <dgm:cxn modelId="{612FC109-6D24-4EE7-A3BA-739656FD056A}" type="presParOf" srcId="{F66DCCF2-D667-44B4-AD8A-A9A71005DB21}" destId="{37D34E4C-84DD-4EFC-8582-344C1F0BAD46}" srcOrd="0" destOrd="0" presId="urn:microsoft.com/office/officeart/2008/layout/NameandTitleOrganizationalChart"/>
    <dgm:cxn modelId="{76B805D9-BBE6-4EE2-BA42-55FEC2F3CF03}" type="presParOf" srcId="{37D34E4C-84DD-4EFC-8582-344C1F0BAD46}" destId="{A1084A05-6CA5-4BCA-A080-F68F84BAC70F}" srcOrd="0" destOrd="0" presId="urn:microsoft.com/office/officeart/2008/layout/NameandTitleOrganizationalChart"/>
    <dgm:cxn modelId="{138404C5-049D-4353-998C-EE9A1C4EB554}" type="presParOf" srcId="{37D34E4C-84DD-4EFC-8582-344C1F0BAD46}" destId="{C06E162E-84BC-4C59-8B36-104E286C405C}" srcOrd="1" destOrd="0" presId="urn:microsoft.com/office/officeart/2008/layout/NameandTitleOrganizationalChart"/>
    <dgm:cxn modelId="{762183CF-5990-4E82-A70E-B02B5AD0873A}" type="presParOf" srcId="{37D34E4C-84DD-4EFC-8582-344C1F0BAD46}" destId="{259094A0-DFAF-4DF1-9798-66D2A739C696}" srcOrd="2" destOrd="0" presId="urn:microsoft.com/office/officeart/2008/layout/NameandTitleOrganizationalChart"/>
    <dgm:cxn modelId="{495B8574-EAC3-4CD5-AC14-946FB8054320}" type="presParOf" srcId="{F66DCCF2-D667-44B4-AD8A-A9A71005DB21}" destId="{F503B83F-9CC5-4351-9B5C-7284646CE684}" srcOrd="1" destOrd="0" presId="urn:microsoft.com/office/officeart/2008/layout/NameandTitleOrganizationalChart"/>
    <dgm:cxn modelId="{1926A63A-51A5-4819-A23D-491AC86DA0A1}" type="presParOf" srcId="{F66DCCF2-D667-44B4-AD8A-A9A71005DB21}" destId="{1E05339E-1D6A-4319-AC3C-EDCAFA374168}" srcOrd="2" destOrd="0" presId="urn:microsoft.com/office/officeart/2008/layout/NameandTitleOrganizationalChart"/>
    <dgm:cxn modelId="{53D5FAB3-6CF9-41F6-8F99-3E2C51DDDB1E}" type="presParOf" srcId="{4668F3AC-913F-4666-8415-72B2E749A343}" destId="{DC3814D2-8EE5-4AAD-AEA3-776A5E40208E}" srcOrd="6" destOrd="0" presId="urn:microsoft.com/office/officeart/2008/layout/NameandTitleOrganizationalChart"/>
    <dgm:cxn modelId="{2B908F44-FA94-4352-BAC0-544564537A32}" type="presParOf" srcId="{4668F3AC-913F-4666-8415-72B2E749A343}" destId="{BAC180B7-5EAC-47DE-8A99-ED349D8F3AF8}" srcOrd="7" destOrd="0" presId="urn:microsoft.com/office/officeart/2008/layout/NameandTitleOrganizationalChart"/>
    <dgm:cxn modelId="{EA9F8162-8334-46E3-A545-4EF67D2C6F02}" type="presParOf" srcId="{BAC180B7-5EAC-47DE-8A99-ED349D8F3AF8}" destId="{AE343D93-EC75-485C-970B-73FD45CA903B}" srcOrd="0" destOrd="0" presId="urn:microsoft.com/office/officeart/2008/layout/NameandTitleOrganizationalChart"/>
    <dgm:cxn modelId="{7A1FF91E-C1F9-4C89-9CF0-D434F57D242B}" type="presParOf" srcId="{AE343D93-EC75-485C-970B-73FD45CA903B}" destId="{3A2BAC9D-F419-47D8-8B4C-0E1E65D19344}" srcOrd="0" destOrd="0" presId="urn:microsoft.com/office/officeart/2008/layout/NameandTitleOrganizationalChart"/>
    <dgm:cxn modelId="{D03454D3-4EA0-4E7D-B0DB-31A00F7432C3}" type="presParOf" srcId="{AE343D93-EC75-485C-970B-73FD45CA903B}" destId="{DCEB2D22-76D6-4B66-9AF9-783DBCCC37FC}" srcOrd="1" destOrd="0" presId="urn:microsoft.com/office/officeart/2008/layout/NameandTitleOrganizationalChart"/>
    <dgm:cxn modelId="{C0082250-4BD5-452E-8FAF-0AE37683D9B0}" type="presParOf" srcId="{AE343D93-EC75-485C-970B-73FD45CA903B}" destId="{DF9FE156-61EE-446E-B536-37B4258EE445}" srcOrd="2" destOrd="0" presId="urn:microsoft.com/office/officeart/2008/layout/NameandTitleOrganizationalChart"/>
    <dgm:cxn modelId="{CB41F506-5425-4990-9791-B3855FCBA2DB}" type="presParOf" srcId="{BAC180B7-5EAC-47DE-8A99-ED349D8F3AF8}" destId="{D82CC25F-5C23-4396-A20F-7A05AEFFC4EC}" srcOrd="1" destOrd="0" presId="urn:microsoft.com/office/officeart/2008/layout/NameandTitleOrganizationalChart"/>
    <dgm:cxn modelId="{25A01030-1DBE-4ACC-A428-FEE92BF8AD78}" type="presParOf" srcId="{BAC180B7-5EAC-47DE-8A99-ED349D8F3AF8}" destId="{086BA190-D99F-4D2B-AD06-75078A290C61}" srcOrd="2" destOrd="0" presId="urn:microsoft.com/office/officeart/2008/layout/NameandTitleOrganizationalChart"/>
    <dgm:cxn modelId="{997D5896-3C31-4C31-BCE5-F797A72B1B70}" type="presParOf" srcId="{4668F3AC-913F-4666-8415-72B2E749A343}" destId="{AF8F0E32-053F-4F8D-BFEE-B1AFB482F664}" srcOrd="8" destOrd="0" presId="urn:microsoft.com/office/officeart/2008/layout/NameandTitleOrganizationalChart"/>
    <dgm:cxn modelId="{DFEB39A5-B6C6-401F-A2C3-7CB3F54D3C77}" type="presParOf" srcId="{4668F3AC-913F-4666-8415-72B2E749A343}" destId="{4C6E0EFC-0CCD-4B0F-99C2-F4904A371753}" srcOrd="9" destOrd="0" presId="urn:microsoft.com/office/officeart/2008/layout/NameandTitleOrganizationalChart"/>
    <dgm:cxn modelId="{BA81D9CE-6CF2-4643-902D-93E72152FDA8}" type="presParOf" srcId="{4C6E0EFC-0CCD-4B0F-99C2-F4904A371753}" destId="{9796CA06-DBD0-4BA7-8E38-59A0D0584B7B}" srcOrd="0" destOrd="0" presId="urn:microsoft.com/office/officeart/2008/layout/NameandTitleOrganizationalChart"/>
    <dgm:cxn modelId="{A5F7C2C8-FB60-4D0A-8BB6-8427BA30D3CD}" type="presParOf" srcId="{9796CA06-DBD0-4BA7-8E38-59A0D0584B7B}" destId="{2400AFA3-D81D-497A-8947-3AF4A4DE1563}" srcOrd="0" destOrd="0" presId="urn:microsoft.com/office/officeart/2008/layout/NameandTitleOrganizationalChart"/>
    <dgm:cxn modelId="{17034E93-6C6C-4887-901E-11F675E9A2E4}" type="presParOf" srcId="{9796CA06-DBD0-4BA7-8E38-59A0D0584B7B}" destId="{587C11B5-4CB5-4EB9-A7B8-6F8137941F09}" srcOrd="1" destOrd="0" presId="urn:microsoft.com/office/officeart/2008/layout/NameandTitleOrganizationalChart"/>
    <dgm:cxn modelId="{CC87F630-A68D-45E6-A0C3-59BF14511921}" type="presParOf" srcId="{9796CA06-DBD0-4BA7-8E38-59A0D0584B7B}" destId="{FC1057B5-E302-46C1-B401-583710D25198}" srcOrd="2" destOrd="0" presId="urn:microsoft.com/office/officeart/2008/layout/NameandTitleOrganizationalChart"/>
    <dgm:cxn modelId="{D923AFAB-1264-4442-AC26-CBD36ECB8081}" type="presParOf" srcId="{4C6E0EFC-0CCD-4B0F-99C2-F4904A371753}" destId="{B160187A-3FCD-4E57-B433-BC9284DCB9EA}" srcOrd="1" destOrd="0" presId="urn:microsoft.com/office/officeart/2008/layout/NameandTitleOrganizationalChart"/>
    <dgm:cxn modelId="{3CFAB246-9FB9-4D1D-B5BB-8DB8DE39737D}" type="presParOf" srcId="{4C6E0EFC-0CCD-4B0F-99C2-F4904A371753}" destId="{4C90F1C0-83EE-4461-BF79-49C217F1C7D6}" srcOrd="2" destOrd="0" presId="urn:microsoft.com/office/officeart/2008/layout/NameandTitleOrganizationalChart"/>
    <dgm:cxn modelId="{FFE9C821-61C9-46BB-8211-5A632A0196D6}" type="presParOf" srcId="{97ACA47F-BAB5-443F-AAFF-7FE13B097676}" destId="{60B7B750-69C2-4038-91BD-7F203F0D2E2E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05A4827-7721-451E-9BE9-6672B44E4BBD}">
      <dgm:prSet custT="1"/>
      <dgm:spPr/>
      <dgm:t>
        <a:bodyPr/>
        <a:lstStyle/>
        <a:p>
          <a:r>
            <a:rPr lang="en-US" sz="1600" dirty="0"/>
            <a:t>Manager </a:t>
          </a:r>
        </a:p>
        <a:p>
          <a:r>
            <a:rPr lang="en-US" sz="1600" dirty="0"/>
            <a:t>Houston Campus Library</a:t>
          </a:r>
        </a:p>
      </dgm:t>
    </dgm:pt>
    <dgm:pt modelId="{E9FF551B-2893-4D8C-9FAF-CE687BEE2AAE}" type="parTrans" cxnId="{CDE3F7AD-AAD3-4E90-ADE4-AB9621BD0009}">
      <dgm:prSet/>
      <dgm:spPr/>
      <dgm:t>
        <a:bodyPr/>
        <a:lstStyle/>
        <a:p>
          <a:endParaRPr lang="en-US"/>
        </a:p>
      </dgm:t>
    </dgm:pt>
    <dgm:pt modelId="{AAB172C2-5EAC-442C-ADB2-8F724010AC3A}" type="sibTrans" cxnId="{CDE3F7AD-AAD3-4E90-ADE4-AB9621BD0009}">
      <dgm:prSet custT="1"/>
      <dgm:spPr/>
      <dgm:t>
        <a:bodyPr/>
        <a:lstStyle/>
        <a:p>
          <a:r>
            <a:rPr lang="en-US" sz="1200" baseline="0" dirty="0"/>
            <a:t>Nadine Bonds-Bishop</a:t>
          </a:r>
        </a:p>
      </dgm:t>
    </dgm:pt>
    <dgm:pt modelId="{7CDE75D3-6D78-4A43-BB5A-E7F79A893EB6}">
      <dgm:prSet custT="1"/>
      <dgm:spPr/>
      <dgm:t>
        <a:bodyPr/>
        <a:lstStyle/>
        <a:p>
          <a:r>
            <a:rPr lang="en-US" sz="1600" dirty="0"/>
            <a:t>Health Sciences</a:t>
          </a:r>
          <a:br>
            <a:rPr lang="en-US" sz="1600" dirty="0"/>
          </a:br>
          <a:r>
            <a:rPr lang="en-US" sz="1600" dirty="0"/>
            <a:t> Librarian Houston</a:t>
          </a:r>
        </a:p>
      </dgm:t>
    </dgm:pt>
    <dgm:pt modelId="{D56DBBC8-04F1-4BB3-A1B7-18F26C88978A}" type="parTrans" cxnId="{D66E3448-65FF-4EB0-82A3-44648E79C8C0}">
      <dgm:prSet/>
      <dgm:spPr/>
      <dgm:t>
        <a:bodyPr/>
        <a:lstStyle/>
        <a:p>
          <a:endParaRPr lang="en-US"/>
        </a:p>
      </dgm:t>
    </dgm:pt>
    <dgm:pt modelId="{2A495859-1FDC-4C95-9FC5-43AEC30F95FF}" type="sibTrans" cxnId="{D66E3448-65FF-4EB0-82A3-44648E79C8C0}">
      <dgm:prSet custT="1"/>
      <dgm:spPr/>
      <dgm:t>
        <a:bodyPr/>
        <a:lstStyle/>
        <a:p>
          <a:r>
            <a:rPr lang="en-US" sz="1200" dirty="0"/>
            <a:t>Janet  </a:t>
          </a:r>
          <a:r>
            <a:rPr lang="en-US" sz="1200" dirty="0" err="1"/>
            <a:t>Ajasa</a:t>
          </a:r>
          <a:endParaRPr lang="en-US" sz="1200" dirty="0"/>
        </a:p>
      </dgm:t>
    </dgm:pt>
    <dgm:pt modelId="{C0BE35C3-1B2B-4AF1-8436-E176AA20DBDF}">
      <dgm:prSet custT="1"/>
      <dgm:spPr/>
      <dgm:t>
        <a:bodyPr/>
        <a:lstStyle/>
        <a:p>
          <a:r>
            <a:rPr lang="en-US" sz="1400"/>
            <a:t>Coordinator </a:t>
          </a:r>
          <a:br>
            <a:rPr lang="en-US" sz="1400"/>
          </a:br>
          <a:r>
            <a:rPr lang="en-US" sz="1400"/>
            <a:t>of Library Services </a:t>
          </a:r>
          <a:br>
            <a:rPr lang="en-US" sz="1400"/>
          </a:br>
          <a:r>
            <a:rPr lang="en-US" sz="1400"/>
            <a:t>Houston</a:t>
          </a:r>
          <a:endParaRPr lang="en-US" sz="1400" dirty="0"/>
        </a:p>
      </dgm:t>
    </dgm:pt>
    <dgm:pt modelId="{BC6431C6-D9A2-4F47-A4E1-387F9D497511}" type="parTrans" cxnId="{43207997-7897-4AFE-A80B-FD0E35FB8C7D}">
      <dgm:prSet/>
      <dgm:spPr/>
      <dgm:t>
        <a:bodyPr/>
        <a:lstStyle/>
        <a:p>
          <a:endParaRPr lang="en-US"/>
        </a:p>
      </dgm:t>
    </dgm:pt>
    <dgm:pt modelId="{E6BF2E25-217A-4C75-B988-E7BAD794181F}" type="sibTrans" cxnId="{43207997-7897-4AFE-A80B-FD0E35FB8C7D}">
      <dgm:prSet custT="1"/>
      <dgm:spPr/>
      <dgm:t>
        <a:bodyPr/>
        <a:lstStyle/>
        <a:p>
          <a:r>
            <a:rPr lang="en-US" sz="1200" dirty="0"/>
            <a:t>Eseosa Igbinoba</a:t>
          </a:r>
        </a:p>
      </dgm:t>
    </dgm:pt>
    <dgm:pt modelId="{A80B7C8E-D07F-4E2D-9F2B-2F54453377F6}">
      <dgm:prSet custT="1"/>
      <dgm:spPr/>
      <dgm:t>
        <a:bodyPr/>
        <a:lstStyle/>
        <a:p>
          <a:r>
            <a:rPr lang="en-US" sz="1600" dirty="0"/>
            <a:t>Library Services Specialist</a:t>
          </a:r>
        </a:p>
      </dgm:t>
    </dgm:pt>
    <dgm:pt modelId="{24A10CD5-EBB0-4164-8D1F-8EB54DB7EBC2}" type="parTrans" cxnId="{0AB1C449-1121-4D82-9CDA-1C7A45FA6C90}">
      <dgm:prSet/>
      <dgm:spPr/>
      <dgm:t>
        <a:bodyPr/>
        <a:lstStyle/>
        <a:p>
          <a:endParaRPr lang="en-US"/>
        </a:p>
      </dgm:t>
    </dgm:pt>
    <dgm:pt modelId="{7766E890-4183-4589-A500-54ED12C723F9}" type="sibTrans" cxnId="{0AB1C449-1121-4D82-9CDA-1C7A45FA6C90}">
      <dgm:prSet custT="1"/>
      <dgm:spPr/>
      <dgm:t>
        <a:bodyPr/>
        <a:lstStyle/>
        <a:p>
          <a:r>
            <a:rPr lang="en-US" sz="1200" dirty="0"/>
            <a:t>Isaac San Miguel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E2E3E7-86C3-42C0-9CB5-C8A0B999517D}" type="pres">
      <dgm:prSet presAssocID="{705A4827-7721-451E-9BE9-6672B44E4BBD}" presName="hierRoot1" presStyleCnt="0">
        <dgm:presLayoutVars>
          <dgm:hierBranch val="init"/>
        </dgm:presLayoutVars>
      </dgm:prSet>
      <dgm:spPr/>
    </dgm:pt>
    <dgm:pt modelId="{F9F60C9D-D5C0-4E5B-939F-67EA98DE5D00}" type="pres">
      <dgm:prSet presAssocID="{705A4827-7721-451E-9BE9-6672B44E4BBD}" presName="rootComposite1" presStyleCnt="0"/>
      <dgm:spPr/>
    </dgm:pt>
    <dgm:pt modelId="{D1B2BF16-910B-404F-874D-4E856C6D55CB}" type="pres">
      <dgm:prSet presAssocID="{705A4827-7721-451E-9BE9-6672B44E4BBD}" presName="rootText1" presStyleLbl="node0" presStyleIdx="0" presStyleCnt="1">
        <dgm:presLayoutVars>
          <dgm:chMax/>
          <dgm:chPref val="3"/>
        </dgm:presLayoutVars>
      </dgm:prSet>
      <dgm:spPr/>
    </dgm:pt>
    <dgm:pt modelId="{8125012A-CCFA-4EE7-AE38-499F7FC72DA6}" type="pres">
      <dgm:prSet presAssocID="{705A4827-7721-451E-9BE9-6672B44E4BBD}" presName="titleText1" presStyleLbl="fgAcc0" presStyleIdx="0" presStyleCnt="1" custScaleX="64579" custScaleY="60861" custLinFactNeighborX="25234" custLinFactNeighborY="12100">
        <dgm:presLayoutVars>
          <dgm:chMax val="0"/>
          <dgm:chPref val="0"/>
        </dgm:presLayoutVars>
      </dgm:prSet>
      <dgm:spPr/>
    </dgm:pt>
    <dgm:pt modelId="{2D015988-8E59-463A-818C-A0FA7044E4E4}" type="pres">
      <dgm:prSet presAssocID="{705A4827-7721-451E-9BE9-6672B44E4BBD}" presName="rootConnector1" presStyleLbl="node1" presStyleIdx="0" presStyleCnt="3"/>
      <dgm:spPr/>
    </dgm:pt>
    <dgm:pt modelId="{A02D3568-EDCC-4DDD-8DF6-60A6E3A8F1BF}" type="pres">
      <dgm:prSet presAssocID="{705A4827-7721-451E-9BE9-6672B44E4BBD}" presName="hierChild2" presStyleCnt="0"/>
      <dgm:spPr/>
    </dgm:pt>
    <dgm:pt modelId="{5F664A55-4012-4571-A0AE-9938F04AD963}" type="pres">
      <dgm:prSet presAssocID="{D56DBBC8-04F1-4BB3-A1B7-18F26C88978A}" presName="Name37" presStyleLbl="parChTrans1D2" presStyleIdx="0" presStyleCnt="3"/>
      <dgm:spPr/>
    </dgm:pt>
    <dgm:pt modelId="{D79CD055-816B-432D-8F7C-6544AA66351E}" type="pres">
      <dgm:prSet presAssocID="{7CDE75D3-6D78-4A43-BB5A-E7F79A893EB6}" presName="hierRoot2" presStyleCnt="0">
        <dgm:presLayoutVars>
          <dgm:hierBranch val="init"/>
        </dgm:presLayoutVars>
      </dgm:prSet>
      <dgm:spPr/>
    </dgm:pt>
    <dgm:pt modelId="{2EB202BF-A29E-4C89-B413-59808B185B78}" type="pres">
      <dgm:prSet presAssocID="{7CDE75D3-6D78-4A43-BB5A-E7F79A893EB6}" presName="rootComposite" presStyleCnt="0"/>
      <dgm:spPr/>
    </dgm:pt>
    <dgm:pt modelId="{A5400A46-A703-494F-8D2A-B7D6FBB2565E}" type="pres">
      <dgm:prSet presAssocID="{7CDE75D3-6D78-4A43-BB5A-E7F79A893EB6}" presName="rootText" presStyleLbl="node1" presStyleIdx="0" presStyleCnt="3" custLinFactNeighborX="517">
        <dgm:presLayoutVars>
          <dgm:chMax/>
          <dgm:chPref val="3"/>
        </dgm:presLayoutVars>
      </dgm:prSet>
      <dgm:spPr/>
    </dgm:pt>
    <dgm:pt modelId="{A4AB90D7-D572-4A4C-AAD7-C6EF08DEB27A}" type="pres">
      <dgm:prSet presAssocID="{7CDE75D3-6D78-4A43-BB5A-E7F79A893EB6}" presName="titleText2" presStyleLbl="fgAcc1" presStyleIdx="0" presStyleCnt="3" custScaleX="64579" custScaleY="60861" custLinFactNeighborX="26319" custLinFactNeighborY="1641">
        <dgm:presLayoutVars>
          <dgm:chMax val="0"/>
          <dgm:chPref val="0"/>
        </dgm:presLayoutVars>
      </dgm:prSet>
      <dgm:spPr/>
    </dgm:pt>
    <dgm:pt modelId="{4DCD05FD-0C28-4F39-99E0-91D6799CD968}" type="pres">
      <dgm:prSet presAssocID="{7CDE75D3-6D78-4A43-BB5A-E7F79A893EB6}" presName="rootConnector" presStyleLbl="node2" presStyleIdx="0" presStyleCnt="0"/>
      <dgm:spPr/>
    </dgm:pt>
    <dgm:pt modelId="{423C030C-EFEB-4482-9658-45680588081D}" type="pres">
      <dgm:prSet presAssocID="{7CDE75D3-6D78-4A43-BB5A-E7F79A893EB6}" presName="hierChild4" presStyleCnt="0"/>
      <dgm:spPr/>
    </dgm:pt>
    <dgm:pt modelId="{9F7D95F4-C1D4-4201-905F-A2CB0BD7C9FA}" type="pres">
      <dgm:prSet presAssocID="{7CDE75D3-6D78-4A43-BB5A-E7F79A893EB6}" presName="hierChild5" presStyleCnt="0"/>
      <dgm:spPr/>
    </dgm:pt>
    <dgm:pt modelId="{69DA46DA-C6C6-47D2-9CF1-AC0E47729BA5}" type="pres">
      <dgm:prSet presAssocID="{BC6431C6-D9A2-4F47-A4E1-387F9D497511}" presName="Name37" presStyleLbl="parChTrans1D2" presStyleIdx="1" presStyleCnt="3"/>
      <dgm:spPr/>
    </dgm:pt>
    <dgm:pt modelId="{32F65585-A09E-4F5A-8780-0491D0FE013D}" type="pres">
      <dgm:prSet presAssocID="{C0BE35C3-1B2B-4AF1-8436-E176AA20DBDF}" presName="hierRoot2" presStyleCnt="0">
        <dgm:presLayoutVars>
          <dgm:hierBranch val="init"/>
        </dgm:presLayoutVars>
      </dgm:prSet>
      <dgm:spPr/>
    </dgm:pt>
    <dgm:pt modelId="{D6C5C23F-8934-4AF5-9B94-8FE88E3E9E24}" type="pres">
      <dgm:prSet presAssocID="{C0BE35C3-1B2B-4AF1-8436-E176AA20DBDF}" presName="rootComposite" presStyleCnt="0"/>
      <dgm:spPr/>
    </dgm:pt>
    <dgm:pt modelId="{F4C21EBF-CF34-44CD-928C-F5EB4E2E0568}" type="pres">
      <dgm:prSet presAssocID="{C0BE35C3-1B2B-4AF1-8436-E176AA20DBDF}" presName="rootText" presStyleLbl="node1" presStyleIdx="1" presStyleCnt="3">
        <dgm:presLayoutVars>
          <dgm:chMax/>
          <dgm:chPref val="3"/>
        </dgm:presLayoutVars>
      </dgm:prSet>
      <dgm:spPr/>
    </dgm:pt>
    <dgm:pt modelId="{5DE27AD3-0E1E-4997-BEF0-0FF81192E074}" type="pres">
      <dgm:prSet presAssocID="{C0BE35C3-1B2B-4AF1-8436-E176AA20DBDF}" presName="titleText2" presStyleLbl="fgAcc1" presStyleIdx="1" presStyleCnt="3" custScaleX="64579" custScaleY="60861" custLinFactNeighborX="27863" custLinFactNeighborY="4112">
        <dgm:presLayoutVars>
          <dgm:chMax val="0"/>
          <dgm:chPref val="0"/>
        </dgm:presLayoutVars>
      </dgm:prSet>
      <dgm:spPr/>
    </dgm:pt>
    <dgm:pt modelId="{C1F8CBF0-C949-443E-ABD8-712B5CA33A7A}" type="pres">
      <dgm:prSet presAssocID="{C0BE35C3-1B2B-4AF1-8436-E176AA20DBDF}" presName="rootConnector" presStyleLbl="node2" presStyleIdx="0" presStyleCnt="0"/>
      <dgm:spPr/>
    </dgm:pt>
    <dgm:pt modelId="{F95BADD4-4887-42CB-A4D0-F39E74DF4136}" type="pres">
      <dgm:prSet presAssocID="{C0BE35C3-1B2B-4AF1-8436-E176AA20DBDF}" presName="hierChild4" presStyleCnt="0"/>
      <dgm:spPr/>
    </dgm:pt>
    <dgm:pt modelId="{AC4F7952-0F14-4642-983D-FD86C05C2032}" type="pres">
      <dgm:prSet presAssocID="{C0BE35C3-1B2B-4AF1-8436-E176AA20DBDF}" presName="hierChild5" presStyleCnt="0"/>
      <dgm:spPr/>
    </dgm:pt>
    <dgm:pt modelId="{FD6C5C6D-F580-4152-A95B-44484E060C0C}" type="pres">
      <dgm:prSet presAssocID="{24A10CD5-EBB0-4164-8D1F-8EB54DB7EBC2}" presName="Name37" presStyleLbl="parChTrans1D2" presStyleIdx="2" presStyleCnt="3"/>
      <dgm:spPr/>
    </dgm:pt>
    <dgm:pt modelId="{D24D4EC2-DE0A-4241-B644-18A96EC4A1E6}" type="pres">
      <dgm:prSet presAssocID="{A80B7C8E-D07F-4E2D-9F2B-2F54453377F6}" presName="hierRoot2" presStyleCnt="0">
        <dgm:presLayoutVars>
          <dgm:hierBranch val="init"/>
        </dgm:presLayoutVars>
      </dgm:prSet>
      <dgm:spPr/>
    </dgm:pt>
    <dgm:pt modelId="{626D2727-E969-493F-90E7-0B3AC7DB4319}" type="pres">
      <dgm:prSet presAssocID="{A80B7C8E-D07F-4E2D-9F2B-2F54453377F6}" presName="rootComposite" presStyleCnt="0"/>
      <dgm:spPr/>
    </dgm:pt>
    <dgm:pt modelId="{D1D8FB66-E68F-461E-8361-ECC5BB306724}" type="pres">
      <dgm:prSet presAssocID="{A80B7C8E-D07F-4E2D-9F2B-2F54453377F6}" presName="rootText" presStyleLbl="node1" presStyleIdx="2" presStyleCnt="3">
        <dgm:presLayoutVars>
          <dgm:chMax/>
          <dgm:chPref val="3"/>
        </dgm:presLayoutVars>
      </dgm:prSet>
      <dgm:spPr/>
    </dgm:pt>
    <dgm:pt modelId="{0FD3B768-164A-4058-BEC7-9201E49AADDF}" type="pres">
      <dgm:prSet presAssocID="{A80B7C8E-D07F-4E2D-9F2B-2F54453377F6}" presName="titleText2" presStyleLbl="fgAcc1" presStyleIdx="2" presStyleCnt="3" custScaleX="64579" custScaleY="60861" custLinFactNeighborX="12826" custLinFactNeighborY="12928">
        <dgm:presLayoutVars>
          <dgm:chMax val="0"/>
          <dgm:chPref val="0"/>
        </dgm:presLayoutVars>
      </dgm:prSet>
      <dgm:spPr/>
    </dgm:pt>
    <dgm:pt modelId="{4BAFF932-0E3E-4CC6-8A85-F83AFB9152ED}" type="pres">
      <dgm:prSet presAssocID="{A80B7C8E-D07F-4E2D-9F2B-2F54453377F6}" presName="rootConnector" presStyleLbl="node2" presStyleIdx="0" presStyleCnt="0"/>
      <dgm:spPr/>
    </dgm:pt>
    <dgm:pt modelId="{181B1081-31DC-4EF7-973D-9D0BA2F3C61B}" type="pres">
      <dgm:prSet presAssocID="{A80B7C8E-D07F-4E2D-9F2B-2F54453377F6}" presName="hierChild4" presStyleCnt="0"/>
      <dgm:spPr/>
    </dgm:pt>
    <dgm:pt modelId="{A118107A-2D20-47C4-BA0F-4B8C1F0875A1}" type="pres">
      <dgm:prSet presAssocID="{A80B7C8E-D07F-4E2D-9F2B-2F54453377F6}" presName="hierChild5" presStyleCnt="0"/>
      <dgm:spPr/>
    </dgm:pt>
    <dgm:pt modelId="{64022286-0A0A-4D93-9F92-D112954FD7F5}" type="pres">
      <dgm:prSet presAssocID="{705A4827-7721-451E-9BE9-6672B44E4BBD}" presName="hierChild3" presStyleCnt="0"/>
      <dgm:spPr/>
    </dgm:pt>
  </dgm:ptLst>
  <dgm:cxnLst>
    <dgm:cxn modelId="{EE0E520A-3527-4A12-BBE8-8A948E3C249D}" type="presOf" srcId="{7766E890-4183-4589-A500-54ED12C723F9}" destId="{0FD3B768-164A-4058-BEC7-9201E49AADDF}" srcOrd="0" destOrd="0" presId="urn:microsoft.com/office/officeart/2008/layout/NameandTitleOrganizationalChart"/>
    <dgm:cxn modelId="{B8FD750A-BADA-42ED-89E9-1CFEAA4150A3}" type="presOf" srcId="{A80B7C8E-D07F-4E2D-9F2B-2F54453377F6}" destId="{D1D8FB66-E68F-461E-8361-ECC5BB306724}" srcOrd="0" destOrd="0" presId="urn:microsoft.com/office/officeart/2008/layout/NameandTitleOrganizationalChart"/>
    <dgm:cxn modelId="{7EEB8E15-F46C-4D09-A9FF-8A0687C05C23}" type="presOf" srcId="{24A10CD5-EBB0-4164-8D1F-8EB54DB7EBC2}" destId="{FD6C5C6D-F580-4152-A95B-44484E060C0C}" srcOrd="0" destOrd="0" presId="urn:microsoft.com/office/officeart/2008/layout/NameandTitleOrganizationalChart"/>
    <dgm:cxn modelId="{9C5DC818-04D4-4DDC-A23A-D2B89F7F52C8}" type="presOf" srcId="{C0BE35C3-1B2B-4AF1-8436-E176AA20DBDF}" destId="{F4C21EBF-CF34-44CD-928C-F5EB4E2E0568}" srcOrd="0" destOrd="0" presId="urn:microsoft.com/office/officeart/2008/layout/NameandTitleOrganizationalChart"/>
    <dgm:cxn modelId="{D78A2B31-7047-4D88-AC80-75891FF727E3}" type="presOf" srcId="{705A4827-7721-451E-9BE9-6672B44E4BBD}" destId="{D1B2BF16-910B-404F-874D-4E856C6D55CB}" srcOrd="0" destOrd="0" presId="urn:microsoft.com/office/officeart/2008/layout/NameandTitleOrganizationalChart"/>
    <dgm:cxn modelId="{52F50F5C-9A9F-406C-9F4C-A801C32E493D}" type="presOf" srcId="{D56DBBC8-04F1-4BB3-A1B7-18F26C88978A}" destId="{5F664A55-4012-4571-A0AE-9938F04AD963}" srcOrd="0" destOrd="0" presId="urn:microsoft.com/office/officeart/2008/layout/NameandTitleOrganizationalChart"/>
    <dgm:cxn modelId="{D66E3448-65FF-4EB0-82A3-44648E79C8C0}" srcId="{705A4827-7721-451E-9BE9-6672B44E4BBD}" destId="{7CDE75D3-6D78-4A43-BB5A-E7F79A893EB6}" srcOrd="0" destOrd="0" parTransId="{D56DBBC8-04F1-4BB3-A1B7-18F26C88978A}" sibTransId="{2A495859-1FDC-4C95-9FC5-43AEC30F95FF}"/>
    <dgm:cxn modelId="{0AB1C449-1121-4D82-9CDA-1C7A45FA6C90}" srcId="{705A4827-7721-451E-9BE9-6672B44E4BBD}" destId="{A80B7C8E-D07F-4E2D-9F2B-2F54453377F6}" srcOrd="2" destOrd="0" parTransId="{24A10CD5-EBB0-4164-8D1F-8EB54DB7EBC2}" sibTransId="{7766E890-4183-4589-A500-54ED12C723F9}"/>
    <dgm:cxn modelId="{6B00DA4E-6EFD-4A79-A985-EA27A81E91A7}" type="presOf" srcId="{7CDE75D3-6D78-4A43-BB5A-E7F79A893EB6}" destId="{A5400A46-A703-494F-8D2A-B7D6FBB2565E}" srcOrd="0" destOrd="0" presId="urn:microsoft.com/office/officeart/2008/layout/NameandTitleOrganizationalChart"/>
    <dgm:cxn modelId="{3E1E5D83-8CCC-4E0B-867E-EC9C9243C0EF}" type="presOf" srcId="{7CDE75D3-6D78-4A43-BB5A-E7F79A893EB6}" destId="{4DCD05FD-0C28-4F39-99E0-91D6799CD968}" srcOrd="1" destOrd="0" presId="urn:microsoft.com/office/officeart/2008/layout/NameandTitleOrganizationalChart"/>
    <dgm:cxn modelId="{43207997-7897-4AFE-A80B-FD0E35FB8C7D}" srcId="{705A4827-7721-451E-9BE9-6672B44E4BBD}" destId="{C0BE35C3-1B2B-4AF1-8436-E176AA20DBDF}" srcOrd="1" destOrd="0" parTransId="{BC6431C6-D9A2-4F47-A4E1-387F9D497511}" sibTransId="{E6BF2E25-217A-4C75-B988-E7BAD794181F}"/>
    <dgm:cxn modelId="{0CFC9297-AAC0-445A-9A3A-AFF14F8F6CC7}" type="presOf" srcId="{E6BF2E25-217A-4C75-B988-E7BAD794181F}" destId="{5DE27AD3-0E1E-4997-BEF0-0FF81192E074}" srcOrd="0" destOrd="0" presId="urn:microsoft.com/office/officeart/2008/layout/NameandTitleOrganizationalChart"/>
    <dgm:cxn modelId="{84C922A5-DA27-4730-BE76-5E2E84F15DCC}" type="presOf" srcId="{BC6431C6-D9A2-4F47-A4E1-387F9D497511}" destId="{69DA46DA-C6C6-47D2-9CF1-AC0E47729BA5}" srcOrd="0" destOrd="0" presId="urn:microsoft.com/office/officeart/2008/layout/NameandTitleOrganizationalChart"/>
    <dgm:cxn modelId="{CDE3F7AD-AAD3-4E90-ADE4-AB9621BD0009}" srcId="{24B05272-9D95-4B50-9040-6B4D1B87A4BF}" destId="{705A4827-7721-451E-9BE9-6672B44E4BBD}" srcOrd="0" destOrd="0" parTransId="{E9FF551B-2893-4D8C-9FAF-CE687BEE2AAE}" sibTransId="{AAB172C2-5EAC-442C-ADB2-8F724010AC3A}"/>
    <dgm:cxn modelId="{2DCA93BB-E9D4-40BF-827D-DBD927D7217E}" type="presOf" srcId="{AAB172C2-5EAC-442C-ADB2-8F724010AC3A}" destId="{8125012A-CCFA-4EE7-AE38-499F7FC72DA6}" srcOrd="0" destOrd="0" presId="urn:microsoft.com/office/officeart/2008/layout/NameandTitleOrganizationalChart"/>
    <dgm:cxn modelId="{4A474BBD-1963-4413-9E50-C5A7809E1FDB}" type="presOf" srcId="{24B05272-9D95-4B50-9040-6B4D1B87A4BF}" destId="{63D86C92-2F56-47B7-860D-C1E8EB622FA7}" srcOrd="0" destOrd="0" presId="urn:microsoft.com/office/officeart/2008/layout/NameandTitleOrganizationalChart"/>
    <dgm:cxn modelId="{4E78F5C3-AEB5-4BF6-AEE9-9ABBA4031078}" type="presOf" srcId="{705A4827-7721-451E-9BE9-6672B44E4BBD}" destId="{2D015988-8E59-463A-818C-A0FA7044E4E4}" srcOrd="1" destOrd="0" presId="urn:microsoft.com/office/officeart/2008/layout/NameandTitleOrganizationalChart"/>
    <dgm:cxn modelId="{E1AF2EE7-AA50-4690-A60E-9CF913369AEC}" type="presOf" srcId="{2A495859-1FDC-4C95-9FC5-43AEC30F95FF}" destId="{A4AB90D7-D572-4A4C-AAD7-C6EF08DEB27A}" srcOrd="0" destOrd="0" presId="urn:microsoft.com/office/officeart/2008/layout/NameandTitleOrganizationalChart"/>
    <dgm:cxn modelId="{2BF6BBE7-B5E5-4B59-B4C4-C09A72D904A9}" type="presOf" srcId="{C0BE35C3-1B2B-4AF1-8436-E176AA20DBDF}" destId="{C1F8CBF0-C949-443E-ABD8-712B5CA33A7A}" srcOrd="1" destOrd="0" presId="urn:microsoft.com/office/officeart/2008/layout/NameandTitleOrganizationalChart"/>
    <dgm:cxn modelId="{21C641F1-B909-4BB4-A42B-1D12197CD61B}" type="presOf" srcId="{A80B7C8E-D07F-4E2D-9F2B-2F54453377F6}" destId="{4BAFF932-0E3E-4CC6-8A85-F83AFB9152ED}" srcOrd="1" destOrd="0" presId="urn:microsoft.com/office/officeart/2008/layout/NameandTitleOrganizationalChart"/>
    <dgm:cxn modelId="{FB470073-BE46-4C8C-B1AA-1EF406FDCB26}" type="presParOf" srcId="{63D86C92-2F56-47B7-860D-C1E8EB622FA7}" destId="{84E2E3E7-86C3-42C0-9CB5-C8A0B999517D}" srcOrd="0" destOrd="0" presId="urn:microsoft.com/office/officeart/2008/layout/NameandTitleOrganizationalChart"/>
    <dgm:cxn modelId="{0E200661-53B8-4741-97DE-A8F9AC9849D3}" type="presParOf" srcId="{84E2E3E7-86C3-42C0-9CB5-C8A0B999517D}" destId="{F9F60C9D-D5C0-4E5B-939F-67EA98DE5D00}" srcOrd="0" destOrd="0" presId="urn:microsoft.com/office/officeart/2008/layout/NameandTitleOrganizationalChart"/>
    <dgm:cxn modelId="{1D4F803F-D542-4A03-89F7-46AF7EE27B35}" type="presParOf" srcId="{F9F60C9D-D5C0-4E5B-939F-67EA98DE5D00}" destId="{D1B2BF16-910B-404F-874D-4E856C6D55CB}" srcOrd="0" destOrd="0" presId="urn:microsoft.com/office/officeart/2008/layout/NameandTitleOrganizationalChart"/>
    <dgm:cxn modelId="{44EB68FA-E3C8-4816-8902-41527BFB667E}" type="presParOf" srcId="{F9F60C9D-D5C0-4E5B-939F-67EA98DE5D00}" destId="{8125012A-CCFA-4EE7-AE38-499F7FC72DA6}" srcOrd="1" destOrd="0" presId="urn:microsoft.com/office/officeart/2008/layout/NameandTitleOrganizationalChart"/>
    <dgm:cxn modelId="{8168771C-3B92-49C3-8B04-D844D2A213C8}" type="presParOf" srcId="{F9F60C9D-D5C0-4E5B-939F-67EA98DE5D00}" destId="{2D015988-8E59-463A-818C-A0FA7044E4E4}" srcOrd="2" destOrd="0" presId="urn:microsoft.com/office/officeart/2008/layout/NameandTitleOrganizationalChart"/>
    <dgm:cxn modelId="{DFBB9CAA-69D1-402C-87FF-8BD8661F574E}" type="presParOf" srcId="{84E2E3E7-86C3-42C0-9CB5-C8A0B999517D}" destId="{A02D3568-EDCC-4DDD-8DF6-60A6E3A8F1BF}" srcOrd="1" destOrd="0" presId="urn:microsoft.com/office/officeart/2008/layout/NameandTitleOrganizationalChart"/>
    <dgm:cxn modelId="{8E92C002-E566-4300-ADA4-C91E65BB45E6}" type="presParOf" srcId="{A02D3568-EDCC-4DDD-8DF6-60A6E3A8F1BF}" destId="{5F664A55-4012-4571-A0AE-9938F04AD963}" srcOrd="0" destOrd="0" presId="urn:microsoft.com/office/officeart/2008/layout/NameandTitleOrganizationalChart"/>
    <dgm:cxn modelId="{B710B3A4-AA11-40A3-8454-6182FA49B632}" type="presParOf" srcId="{A02D3568-EDCC-4DDD-8DF6-60A6E3A8F1BF}" destId="{D79CD055-816B-432D-8F7C-6544AA66351E}" srcOrd="1" destOrd="0" presId="urn:microsoft.com/office/officeart/2008/layout/NameandTitleOrganizationalChart"/>
    <dgm:cxn modelId="{FD0B10A0-8085-4506-92B1-138E37E52980}" type="presParOf" srcId="{D79CD055-816B-432D-8F7C-6544AA66351E}" destId="{2EB202BF-A29E-4C89-B413-59808B185B78}" srcOrd="0" destOrd="0" presId="urn:microsoft.com/office/officeart/2008/layout/NameandTitleOrganizationalChart"/>
    <dgm:cxn modelId="{85E66140-B445-4E6D-ADF7-A870DA297917}" type="presParOf" srcId="{2EB202BF-A29E-4C89-B413-59808B185B78}" destId="{A5400A46-A703-494F-8D2A-B7D6FBB2565E}" srcOrd="0" destOrd="0" presId="urn:microsoft.com/office/officeart/2008/layout/NameandTitleOrganizationalChart"/>
    <dgm:cxn modelId="{C3D194A8-4892-4EE2-8503-EAAD2D0C19D0}" type="presParOf" srcId="{2EB202BF-A29E-4C89-B413-59808B185B78}" destId="{A4AB90D7-D572-4A4C-AAD7-C6EF08DEB27A}" srcOrd="1" destOrd="0" presId="urn:microsoft.com/office/officeart/2008/layout/NameandTitleOrganizationalChart"/>
    <dgm:cxn modelId="{091FFB56-5947-42FB-B29B-83152599C8C2}" type="presParOf" srcId="{2EB202BF-A29E-4C89-B413-59808B185B78}" destId="{4DCD05FD-0C28-4F39-99E0-91D6799CD968}" srcOrd="2" destOrd="0" presId="urn:microsoft.com/office/officeart/2008/layout/NameandTitleOrganizationalChart"/>
    <dgm:cxn modelId="{4A9F7D85-B1A1-4D6C-9D54-E649EB1F5932}" type="presParOf" srcId="{D79CD055-816B-432D-8F7C-6544AA66351E}" destId="{423C030C-EFEB-4482-9658-45680588081D}" srcOrd="1" destOrd="0" presId="urn:microsoft.com/office/officeart/2008/layout/NameandTitleOrganizationalChart"/>
    <dgm:cxn modelId="{48FEA410-3B3E-48EC-BAE7-04CCF9EBCDA1}" type="presParOf" srcId="{D79CD055-816B-432D-8F7C-6544AA66351E}" destId="{9F7D95F4-C1D4-4201-905F-A2CB0BD7C9FA}" srcOrd="2" destOrd="0" presId="urn:microsoft.com/office/officeart/2008/layout/NameandTitleOrganizationalChart"/>
    <dgm:cxn modelId="{156973EA-54E8-45BE-BDA6-3EA6B919842F}" type="presParOf" srcId="{A02D3568-EDCC-4DDD-8DF6-60A6E3A8F1BF}" destId="{69DA46DA-C6C6-47D2-9CF1-AC0E47729BA5}" srcOrd="2" destOrd="0" presId="urn:microsoft.com/office/officeart/2008/layout/NameandTitleOrganizationalChart"/>
    <dgm:cxn modelId="{F4625422-A348-475D-A66C-A90BE0E33FF7}" type="presParOf" srcId="{A02D3568-EDCC-4DDD-8DF6-60A6E3A8F1BF}" destId="{32F65585-A09E-4F5A-8780-0491D0FE013D}" srcOrd="3" destOrd="0" presId="urn:microsoft.com/office/officeart/2008/layout/NameandTitleOrganizationalChart"/>
    <dgm:cxn modelId="{B55C5587-8F63-45E5-90CD-78DC07404768}" type="presParOf" srcId="{32F65585-A09E-4F5A-8780-0491D0FE013D}" destId="{D6C5C23F-8934-4AF5-9B94-8FE88E3E9E24}" srcOrd="0" destOrd="0" presId="urn:microsoft.com/office/officeart/2008/layout/NameandTitleOrganizationalChart"/>
    <dgm:cxn modelId="{081777BF-1BA2-468B-9E97-272BD6B29BD2}" type="presParOf" srcId="{D6C5C23F-8934-4AF5-9B94-8FE88E3E9E24}" destId="{F4C21EBF-CF34-44CD-928C-F5EB4E2E0568}" srcOrd="0" destOrd="0" presId="urn:microsoft.com/office/officeart/2008/layout/NameandTitleOrganizationalChart"/>
    <dgm:cxn modelId="{AD090D6C-F8BE-41A6-909E-27881B2BD430}" type="presParOf" srcId="{D6C5C23F-8934-4AF5-9B94-8FE88E3E9E24}" destId="{5DE27AD3-0E1E-4997-BEF0-0FF81192E074}" srcOrd="1" destOrd="0" presId="urn:microsoft.com/office/officeart/2008/layout/NameandTitleOrganizationalChart"/>
    <dgm:cxn modelId="{A6C5C4F0-50B3-49DC-8F64-1115350D55D6}" type="presParOf" srcId="{D6C5C23F-8934-4AF5-9B94-8FE88E3E9E24}" destId="{C1F8CBF0-C949-443E-ABD8-712B5CA33A7A}" srcOrd="2" destOrd="0" presId="urn:microsoft.com/office/officeart/2008/layout/NameandTitleOrganizationalChart"/>
    <dgm:cxn modelId="{B984A2CB-8376-406F-ADB7-A56BB1869BD7}" type="presParOf" srcId="{32F65585-A09E-4F5A-8780-0491D0FE013D}" destId="{F95BADD4-4887-42CB-A4D0-F39E74DF4136}" srcOrd="1" destOrd="0" presId="urn:microsoft.com/office/officeart/2008/layout/NameandTitleOrganizationalChart"/>
    <dgm:cxn modelId="{26AD4A30-79CC-4411-9DD3-F08C2721AA99}" type="presParOf" srcId="{32F65585-A09E-4F5A-8780-0491D0FE013D}" destId="{AC4F7952-0F14-4642-983D-FD86C05C2032}" srcOrd="2" destOrd="0" presId="urn:microsoft.com/office/officeart/2008/layout/NameandTitleOrganizationalChart"/>
    <dgm:cxn modelId="{C312DA50-7BAD-4D61-B8CB-F550AC06C3B5}" type="presParOf" srcId="{A02D3568-EDCC-4DDD-8DF6-60A6E3A8F1BF}" destId="{FD6C5C6D-F580-4152-A95B-44484E060C0C}" srcOrd="4" destOrd="0" presId="urn:microsoft.com/office/officeart/2008/layout/NameandTitleOrganizationalChart"/>
    <dgm:cxn modelId="{A97B7AFA-4DEF-4CF6-872E-8F9052FD59A3}" type="presParOf" srcId="{A02D3568-EDCC-4DDD-8DF6-60A6E3A8F1BF}" destId="{D24D4EC2-DE0A-4241-B644-18A96EC4A1E6}" srcOrd="5" destOrd="0" presId="urn:microsoft.com/office/officeart/2008/layout/NameandTitleOrganizationalChart"/>
    <dgm:cxn modelId="{E1BE1416-9295-497A-9C18-900C1A205F20}" type="presParOf" srcId="{D24D4EC2-DE0A-4241-B644-18A96EC4A1E6}" destId="{626D2727-E969-493F-90E7-0B3AC7DB4319}" srcOrd="0" destOrd="0" presId="urn:microsoft.com/office/officeart/2008/layout/NameandTitleOrganizationalChart"/>
    <dgm:cxn modelId="{E85799BD-1294-4E01-9526-4CE5B4C62F1E}" type="presParOf" srcId="{626D2727-E969-493F-90E7-0B3AC7DB4319}" destId="{D1D8FB66-E68F-461E-8361-ECC5BB306724}" srcOrd="0" destOrd="0" presId="urn:microsoft.com/office/officeart/2008/layout/NameandTitleOrganizationalChart"/>
    <dgm:cxn modelId="{43CB166D-3C43-4206-BAEB-C7A9B4494BFF}" type="presParOf" srcId="{626D2727-E969-493F-90E7-0B3AC7DB4319}" destId="{0FD3B768-164A-4058-BEC7-9201E49AADDF}" srcOrd="1" destOrd="0" presId="urn:microsoft.com/office/officeart/2008/layout/NameandTitleOrganizationalChart"/>
    <dgm:cxn modelId="{471CE16F-2533-44EF-B1BD-C09F788A24D5}" type="presParOf" srcId="{626D2727-E969-493F-90E7-0B3AC7DB4319}" destId="{4BAFF932-0E3E-4CC6-8A85-F83AFB9152ED}" srcOrd="2" destOrd="0" presId="urn:microsoft.com/office/officeart/2008/layout/NameandTitleOrganizationalChart"/>
    <dgm:cxn modelId="{BDE92310-D266-45AC-B714-71152B162C95}" type="presParOf" srcId="{D24D4EC2-DE0A-4241-B644-18A96EC4A1E6}" destId="{181B1081-31DC-4EF7-973D-9D0BA2F3C61B}" srcOrd="1" destOrd="0" presId="urn:microsoft.com/office/officeart/2008/layout/NameandTitleOrganizationalChart"/>
    <dgm:cxn modelId="{A2621D53-D82A-4C3A-A507-42A17C542F8B}" type="presParOf" srcId="{D24D4EC2-DE0A-4241-B644-18A96EC4A1E6}" destId="{A118107A-2D20-47C4-BA0F-4B8C1F0875A1}" srcOrd="2" destOrd="0" presId="urn:microsoft.com/office/officeart/2008/layout/NameandTitleOrganizationalChart"/>
    <dgm:cxn modelId="{38BF9CAF-B353-4140-B3B7-9E9365772CEB}" type="presParOf" srcId="{84E2E3E7-86C3-42C0-9CB5-C8A0B999517D}" destId="{64022286-0A0A-4D93-9F92-D112954FD7F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05A4827-7721-451E-9BE9-6672B44E4BBD}">
      <dgm:prSet custT="1"/>
      <dgm:spPr/>
      <dgm:t>
        <a:bodyPr/>
        <a:lstStyle/>
        <a:p>
          <a:r>
            <a:rPr lang="en-US" sz="1600" dirty="0"/>
            <a:t>Manager </a:t>
          </a:r>
        </a:p>
        <a:p>
          <a:r>
            <a:rPr lang="en-US" sz="1600" dirty="0"/>
            <a:t>Dallas Campus Library</a:t>
          </a:r>
        </a:p>
      </dgm:t>
    </dgm:pt>
    <dgm:pt modelId="{E9FF551B-2893-4D8C-9FAF-CE687BEE2AAE}" type="parTrans" cxnId="{CDE3F7AD-AAD3-4E90-ADE4-AB9621BD0009}">
      <dgm:prSet/>
      <dgm:spPr/>
      <dgm:t>
        <a:bodyPr/>
        <a:lstStyle/>
        <a:p>
          <a:endParaRPr lang="en-US"/>
        </a:p>
      </dgm:t>
    </dgm:pt>
    <dgm:pt modelId="{AAB172C2-5EAC-442C-ADB2-8F724010AC3A}" type="sibTrans" cxnId="{CDE3F7AD-AAD3-4E90-ADE4-AB9621BD0009}">
      <dgm:prSet custT="1"/>
      <dgm:spPr/>
      <dgm:t>
        <a:bodyPr/>
        <a:lstStyle/>
        <a:p>
          <a:r>
            <a:rPr lang="en-US" sz="1200" dirty="0"/>
            <a:t>Joanna Russell-Bliss</a:t>
          </a:r>
        </a:p>
      </dgm:t>
    </dgm:pt>
    <dgm:pt modelId="{7FE6187F-C052-4085-9F0D-2B7F4473502D}">
      <dgm:prSet custT="1"/>
      <dgm:spPr/>
      <dgm:t>
        <a:bodyPr/>
        <a:lstStyle/>
        <a:p>
          <a:r>
            <a:rPr lang="en-US" sz="1600"/>
            <a:t>Coordinator of</a:t>
          </a:r>
        </a:p>
        <a:p>
          <a:r>
            <a:rPr lang="en-US" sz="1600"/>
            <a:t> Library Services Dallas</a:t>
          </a:r>
          <a:endParaRPr lang="en-US" sz="1600" dirty="0"/>
        </a:p>
      </dgm:t>
    </dgm:pt>
    <dgm:pt modelId="{2E02B4E8-25BE-4776-927F-64510E3B6D9F}" type="parTrans" cxnId="{DC6C2645-96DA-4FC2-B6BA-AFF1BA317C1F}">
      <dgm:prSet/>
      <dgm:spPr/>
      <dgm:t>
        <a:bodyPr/>
        <a:lstStyle/>
        <a:p>
          <a:endParaRPr lang="en-US"/>
        </a:p>
      </dgm:t>
    </dgm:pt>
    <dgm:pt modelId="{6E6B134B-8519-4034-B3E1-F6EAFF598656}" type="sibTrans" cxnId="{DC6C2645-96DA-4FC2-B6BA-AFF1BA317C1F}">
      <dgm:prSet custT="1"/>
      <dgm:spPr/>
      <dgm:t>
        <a:bodyPr/>
        <a:lstStyle/>
        <a:p>
          <a:r>
            <a:rPr lang="en-US" sz="1200" dirty="0"/>
            <a:t>Kim Richardson</a:t>
          </a:r>
        </a:p>
      </dgm:t>
    </dgm:pt>
    <dgm:pt modelId="{53D37541-BE0A-485C-A83D-55A57AD4FDF3}">
      <dgm:prSet custT="1"/>
      <dgm:spPr/>
      <dgm:t>
        <a:bodyPr/>
        <a:lstStyle/>
        <a:p>
          <a:r>
            <a:rPr lang="en-US" sz="1600" dirty="0"/>
            <a:t>Health Sciences Librarian</a:t>
          </a:r>
        </a:p>
        <a:p>
          <a:r>
            <a:rPr lang="en-US" sz="1600" dirty="0"/>
            <a:t> Dallas </a:t>
          </a:r>
        </a:p>
      </dgm:t>
    </dgm:pt>
    <dgm:pt modelId="{3EC3E208-1921-4356-89A9-6261912670AC}" type="parTrans" cxnId="{460D183F-92AF-4459-B308-0E5A60C59073}">
      <dgm:prSet/>
      <dgm:spPr/>
      <dgm:t>
        <a:bodyPr/>
        <a:lstStyle/>
        <a:p>
          <a:endParaRPr lang="en-US"/>
        </a:p>
      </dgm:t>
    </dgm:pt>
    <dgm:pt modelId="{FA9D00CA-EF6E-4630-8711-4EAF34B0A3AD}" type="sibTrans" cxnId="{460D183F-92AF-4459-B308-0E5A60C59073}">
      <dgm:prSet custT="1"/>
      <dgm:spPr/>
      <dgm:t>
        <a:bodyPr/>
        <a:lstStyle/>
        <a:p>
          <a:r>
            <a:rPr lang="en-US" sz="1200" dirty="0"/>
            <a:t>Beth Ligeti</a:t>
          </a:r>
        </a:p>
      </dgm:t>
    </dgm:pt>
    <dgm:pt modelId="{D915BFB6-BE99-4316-B830-5E6E3B80039A}">
      <dgm:prSet custT="1"/>
      <dgm:spPr/>
      <dgm:t>
        <a:bodyPr/>
        <a:lstStyle/>
        <a:p>
          <a:r>
            <a:rPr lang="en-US" sz="1600" dirty="0"/>
            <a:t>Library Services Specialist</a:t>
          </a:r>
        </a:p>
      </dgm:t>
    </dgm:pt>
    <dgm:pt modelId="{D6C34419-08EE-427A-8C05-68BE75317037}" type="parTrans" cxnId="{D0438AB8-D732-488E-9294-7D392FD5DF76}">
      <dgm:prSet/>
      <dgm:spPr/>
      <dgm:t>
        <a:bodyPr/>
        <a:lstStyle/>
        <a:p>
          <a:endParaRPr lang="en-US"/>
        </a:p>
      </dgm:t>
    </dgm:pt>
    <dgm:pt modelId="{F6FE50FB-AD85-4B25-B367-B6BE95BEBD15}" type="sibTrans" cxnId="{D0438AB8-D732-488E-9294-7D392FD5DF76}">
      <dgm:prSet custT="1"/>
      <dgm:spPr/>
      <dgm:t>
        <a:bodyPr/>
        <a:lstStyle/>
        <a:p>
          <a:r>
            <a:rPr lang="en-US" sz="1200" dirty="0"/>
            <a:t>Detra McFadden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E2E3E7-86C3-42C0-9CB5-C8A0B999517D}" type="pres">
      <dgm:prSet presAssocID="{705A4827-7721-451E-9BE9-6672B44E4BBD}" presName="hierRoot1" presStyleCnt="0">
        <dgm:presLayoutVars>
          <dgm:hierBranch val="init"/>
        </dgm:presLayoutVars>
      </dgm:prSet>
      <dgm:spPr/>
    </dgm:pt>
    <dgm:pt modelId="{F9F60C9D-D5C0-4E5B-939F-67EA98DE5D00}" type="pres">
      <dgm:prSet presAssocID="{705A4827-7721-451E-9BE9-6672B44E4BBD}" presName="rootComposite1" presStyleCnt="0"/>
      <dgm:spPr/>
    </dgm:pt>
    <dgm:pt modelId="{D1B2BF16-910B-404F-874D-4E856C6D55CB}" type="pres">
      <dgm:prSet presAssocID="{705A4827-7721-451E-9BE9-6672B44E4BBD}" presName="rootText1" presStyleLbl="node0" presStyleIdx="0" presStyleCnt="1">
        <dgm:presLayoutVars>
          <dgm:chMax/>
          <dgm:chPref val="3"/>
        </dgm:presLayoutVars>
      </dgm:prSet>
      <dgm:spPr/>
    </dgm:pt>
    <dgm:pt modelId="{8125012A-CCFA-4EE7-AE38-499F7FC72DA6}" type="pres">
      <dgm:prSet presAssocID="{705A4827-7721-451E-9BE9-6672B44E4BBD}" presName="titleText1" presStyleLbl="fgAcc0" presStyleIdx="0" presStyleCnt="1" custScaleX="57056" custScaleY="53771" custLinFactNeighborX="32280" custLinFactNeighborY="-1211">
        <dgm:presLayoutVars>
          <dgm:chMax val="0"/>
          <dgm:chPref val="0"/>
        </dgm:presLayoutVars>
      </dgm:prSet>
      <dgm:spPr/>
    </dgm:pt>
    <dgm:pt modelId="{2D015988-8E59-463A-818C-A0FA7044E4E4}" type="pres">
      <dgm:prSet presAssocID="{705A4827-7721-451E-9BE9-6672B44E4BBD}" presName="rootConnector1" presStyleLbl="node1" presStyleIdx="0" presStyleCnt="3"/>
      <dgm:spPr/>
    </dgm:pt>
    <dgm:pt modelId="{A02D3568-EDCC-4DDD-8DF6-60A6E3A8F1BF}" type="pres">
      <dgm:prSet presAssocID="{705A4827-7721-451E-9BE9-6672B44E4BBD}" presName="hierChild2" presStyleCnt="0"/>
      <dgm:spPr/>
    </dgm:pt>
    <dgm:pt modelId="{DE396512-B589-41B8-9C67-CB52C215E09B}" type="pres">
      <dgm:prSet presAssocID="{3EC3E208-1921-4356-89A9-6261912670AC}" presName="Name37" presStyleLbl="parChTrans1D2" presStyleIdx="0" presStyleCnt="3"/>
      <dgm:spPr/>
    </dgm:pt>
    <dgm:pt modelId="{632A2AA3-1DAE-49B1-95C1-21E02D804E59}" type="pres">
      <dgm:prSet presAssocID="{53D37541-BE0A-485C-A83D-55A57AD4FDF3}" presName="hierRoot2" presStyleCnt="0">
        <dgm:presLayoutVars>
          <dgm:hierBranch val="init"/>
        </dgm:presLayoutVars>
      </dgm:prSet>
      <dgm:spPr/>
    </dgm:pt>
    <dgm:pt modelId="{F3919893-4B93-445F-9320-6D1334D33EB9}" type="pres">
      <dgm:prSet presAssocID="{53D37541-BE0A-485C-A83D-55A57AD4FDF3}" presName="rootComposite" presStyleCnt="0"/>
      <dgm:spPr/>
    </dgm:pt>
    <dgm:pt modelId="{028F5509-69D4-4F06-AAE0-BCCA921C6EA4}" type="pres">
      <dgm:prSet presAssocID="{53D37541-BE0A-485C-A83D-55A57AD4FDF3}" presName="rootText" presStyleLbl="node1" presStyleIdx="0" presStyleCnt="3">
        <dgm:presLayoutVars>
          <dgm:chMax/>
          <dgm:chPref val="3"/>
        </dgm:presLayoutVars>
      </dgm:prSet>
      <dgm:spPr/>
    </dgm:pt>
    <dgm:pt modelId="{6D2CCD07-04D2-4A9D-A6E2-07CAAD7F3BBA}" type="pres">
      <dgm:prSet presAssocID="{53D37541-BE0A-485C-A83D-55A57AD4FDF3}" presName="titleText2" presStyleLbl="fgAcc1" presStyleIdx="0" presStyleCnt="3" custScaleX="57056" custScaleY="53771" custLinFactNeighborX="26242" custLinFactNeighborY="6056">
        <dgm:presLayoutVars>
          <dgm:chMax val="0"/>
          <dgm:chPref val="0"/>
        </dgm:presLayoutVars>
      </dgm:prSet>
      <dgm:spPr/>
    </dgm:pt>
    <dgm:pt modelId="{BFB192E2-C7A2-46CE-8634-ABD60BBABA9C}" type="pres">
      <dgm:prSet presAssocID="{53D37541-BE0A-485C-A83D-55A57AD4FDF3}" presName="rootConnector" presStyleLbl="node2" presStyleIdx="0" presStyleCnt="0"/>
      <dgm:spPr/>
    </dgm:pt>
    <dgm:pt modelId="{E358A5AE-1848-4BC3-83F9-4411783D73EB}" type="pres">
      <dgm:prSet presAssocID="{53D37541-BE0A-485C-A83D-55A57AD4FDF3}" presName="hierChild4" presStyleCnt="0"/>
      <dgm:spPr/>
    </dgm:pt>
    <dgm:pt modelId="{E75FC1B3-9A2C-458D-BF06-C3C576138196}" type="pres">
      <dgm:prSet presAssocID="{53D37541-BE0A-485C-A83D-55A57AD4FDF3}" presName="hierChild5" presStyleCnt="0"/>
      <dgm:spPr/>
    </dgm:pt>
    <dgm:pt modelId="{E3B5A515-FD84-42CA-9C36-635A65A95434}" type="pres">
      <dgm:prSet presAssocID="{2E02B4E8-25BE-4776-927F-64510E3B6D9F}" presName="Name37" presStyleLbl="parChTrans1D2" presStyleIdx="1" presStyleCnt="3"/>
      <dgm:spPr/>
    </dgm:pt>
    <dgm:pt modelId="{0C5A4A59-45F8-48C7-AEB0-149A4927B354}" type="pres">
      <dgm:prSet presAssocID="{7FE6187F-C052-4085-9F0D-2B7F4473502D}" presName="hierRoot2" presStyleCnt="0">
        <dgm:presLayoutVars>
          <dgm:hierBranch val="init"/>
        </dgm:presLayoutVars>
      </dgm:prSet>
      <dgm:spPr/>
    </dgm:pt>
    <dgm:pt modelId="{1DE91386-C1B3-4464-9159-E08E0D62ED63}" type="pres">
      <dgm:prSet presAssocID="{7FE6187F-C052-4085-9F0D-2B7F4473502D}" presName="rootComposite" presStyleCnt="0"/>
      <dgm:spPr/>
    </dgm:pt>
    <dgm:pt modelId="{F523AA44-7335-4C46-8064-1910CA0B860C}" type="pres">
      <dgm:prSet presAssocID="{7FE6187F-C052-4085-9F0D-2B7F4473502D}" presName="rootText" presStyleLbl="node1" presStyleIdx="1" presStyleCnt="3">
        <dgm:presLayoutVars>
          <dgm:chMax/>
          <dgm:chPref val="3"/>
        </dgm:presLayoutVars>
      </dgm:prSet>
      <dgm:spPr/>
    </dgm:pt>
    <dgm:pt modelId="{1C2354B4-BAE5-48B8-AF11-E139D780D7D3}" type="pres">
      <dgm:prSet presAssocID="{7FE6187F-C052-4085-9F0D-2B7F4473502D}" presName="titleText2" presStyleLbl="fgAcc1" presStyleIdx="1" presStyleCnt="3" custScaleX="57056" custScaleY="53771" custLinFactNeighborX="32026" custLinFactNeighborY="8724">
        <dgm:presLayoutVars>
          <dgm:chMax val="0"/>
          <dgm:chPref val="0"/>
        </dgm:presLayoutVars>
      </dgm:prSet>
      <dgm:spPr/>
    </dgm:pt>
    <dgm:pt modelId="{6FAD031C-F10B-4A13-9B8D-0667C7CD2C3B}" type="pres">
      <dgm:prSet presAssocID="{7FE6187F-C052-4085-9F0D-2B7F4473502D}" presName="rootConnector" presStyleLbl="node2" presStyleIdx="0" presStyleCnt="0"/>
      <dgm:spPr/>
    </dgm:pt>
    <dgm:pt modelId="{81B3D9D1-C1CD-4AB7-B7FB-BE7FE5A5C918}" type="pres">
      <dgm:prSet presAssocID="{7FE6187F-C052-4085-9F0D-2B7F4473502D}" presName="hierChild4" presStyleCnt="0"/>
      <dgm:spPr/>
    </dgm:pt>
    <dgm:pt modelId="{E73FBD5E-4524-451E-9C03-EF65CEDC3FBD}" type="pres">
      <dgm:prSet presAssocID="{7FE6187F-C052-4085-9F0D-2B7F4473502D}" presName="hierChild5" presStyleCnt="0"/>
      <dgm:spPr/>
    </dgm:pt>
    <dgm:pt modelId="{81DE93E5-BC55-4C27-80BA-A0893D74E34F}" type="pres">
      <dgm:prSet presAssocID="{D6C34419-08EE-427A-8C05-68BE75317037}" presName="Name37" presStyleLbl="parChTrans1D2" presStyleIdx="2" presStyleCnt="3"/>
      <dgm:spPr/>
    </dgm:pt>
    <dgm:pt modelId="{ED1729FE-571B-42BC-995B-EA6CE22C464D}" type="pres">
      <dgm:prSet presAssocID="{D915BFB6-BE99-4316-B830-5E6E3B80039A}" presName="hierRoot2" presStyleCnt="0">
        <dgm:presLayoutVars>
          <dgm:hierBranch val="init"/>
        </dgm:presLayoutVars>
      </dgm:prSet>
      <dgm:spPr/>
    </dgm:pt>
    <dgm:pt modelId="{9198FF84-4F01-4C87-9F2B-15875201C506}" type="pres">
      <dgm:prSet presAssocID="{D915BFB6-BE99-4316-B830-5E6E3B80039A}" presName="rootComposite" presStyleCnt="0"/>
      <dgm:spPr/>
    </dgm:pt>
    <dgm:pt modelId="{66CDC94A-1EAD-478A-9D5E-63502025FA80}" type="pres">
      <dgm:prSet presAssocID="{D915BFB6-BE99-4316-B830-5E6E3B80039A}" presName="rootText" presStyleLbl="node1" presStyleIdx="2" presStyleCnt="3">
        <dgm:presLayoutVars>
          <dgm:chMax/>
          <dgm:chPref val="3"/>
        </dgm:presLayoutVars>
      </dgm:prSet>
      <dgm:spPr/>
    </dgm:pt>
    <dgm:pt modelId="{0B19AA5F-CA72-4231-AEF9-AF50E3B208AD}" type="pres">
      <dgm:prSet presAssocID="{D915BFB6-BE99-4316-B830-5E6E3B80039A}" presName="titleText2" presStyleLbl="fgAcc1" presStyleIdx="2" presStyleCnt="3" custScaleX="57056" custScaleY="53771" custLinFactNeighborX="16536" custLinFactNeighborY="5697">
        <dgm:presLayoutVars>
          <dgm:chMax val="0"/>
          <dgm:chPref val="0"/>
        </dgm:presLayoutVars>
      </dgm:prSet>
      <dgm:spPr/>
    </dgm:pt>
    <dgm:pt modelId="{B4E57EF2-9121-4468-B45E-A775E59F1FB0}" type="pres">
      <dgm:prSet presAssocID="{D915BFB6-BE99-4316-B830-5E6E3B80039A}" presName="rootConnector" presStyleLbl="node2" presStyleIdx="0" presStyleCnt="0"/>
      <dgm:spPr/>
    </dgm:pt>
    <dgm:pt modelId="{881BD8D0-4BD6-4560-9232-879AEB8F1B58}" type="pres">
      <dgm:prSet presAssocID="{D915BFB6-BE99-4316-B830-5E6E3B80039A}" presName="hierChild4" presStyleCnt="0"/>
      <dgm:spPr/>
    </dgm:pt>
    <dgm:pt modelId="{83D25CB1-D4AA-466D-A4F6-CF305D9F5287}" type="pres">
      <dgm:prSet presAssocID="{D915BFB6-BE99-4316-B830-5E6E3B80039A}" presName="hierChild5" presStyleCnt="0"/>
      <dgm:spPr/>
    </dgm:pt>
    <dgm:pt modelId="{64022286-0A0A-4D93-9F92-D112954FD7F5}" type="pres">
      <dgm:prSet presAssocID="{705A4827-7721-451E-9BE9-6672B44E4BBD}" presName="hierChild3" presStyleCnt="0"/>
      <dgm:spPr/>
    </dgm:pt>
  </dgm:ptLst>
  <dgm:cxnLst>
    <dgm:cxn modelId="{358E9204-4413-4964-89C3-EE005F0954C9}" type="presOf" srcId="{F6FE50FB-AD85-4B25-B367-B6BE95BEBD15}" destId="{0B19AA5F-CA72-4231-AEF9-AF50E3B208AD}" srcOrd="0" destOrd="0" presId="urn:microsoft.com/office/officeart/2008/layout/NameandTitleOrganizationalChart"/>
    <dgm:cxn modelId="{4B8AAE20-0787-44F4-89B2-832199A9265E}" type="presOf" srcId="{AAB172C2-5EAC-442C-ADB2-8F724010AC3A}" destId="{8125012A-CCFA-4EE7-AE38-499F7FC72DA6}" srcOrd="0" destOrd="0" presId="urn:microsoft.com/office/officeart/2008/layout/NameandTitleOrganizationalChart"/>
    <dgm:cxn modelId="{CCE57A24-20BF-4A33-B909-771C68D33203}" type="presOf" srcId="{D915BFB6-BE99-4316-B830-5E6E3B80039A}" destId="{B4E57EF2-9121-4468-B45E-A775E59F1FB0}" srcOrd="1" destOrd="0" presId="urn:microsoft.com/office/officeart/2008/layout/NameandTitleOrganizationalChart"/>
    <dgm:cxn modelId="{D92CF325-D1AA-4D68-8C11-A23114B9C4EE}" type="presOf" srcId="{705A4827-7721-451E-9BE9-6672B44E4BBD}" destId="{2D015988-8E59-463A-818C-A0FA7044E4E4}" srcOrd="1" destOrd="0" presId="urn:microsoft.com/office/officeart/2008/layout/NameandTitleOrganizationalChart"/>
    <dgm:cxn modelId="{460D183F-92AF-4459-B308-0E5A60C59073}" srcId="{705A4827-7721-451E-9BE9-6672B44E4BBD}" destId="{53D37541-BE0A-485C-A83D-55A57AD4FDF3}" srcOrd="0" destOrd="0" parTransId="{3EC3E208-1921-4356-89A9-6261912670AC}" sibTransId="{FA9D00CA-EF6E-4630-8711-4EAF34B0A3AD}"/>
    <dgm:cxn modelId="{A4E9AF5E-7DEC-47E6-B1DE-91EF584ACD2E}" type="presOf" srcId="{D915BFB6-BE99-4316-B830-5E6E3B80039A}" destId="{66CDC94A-1EAD-478A-9D5E-63502025FA80}" srcOrd="0" destOrd="0" presId="urn:microsoft.com/office/officeart/2008/layout/NameandTitleOrganizationalChart"/>
    <dgm:cxn modelId="{DFCCBF5F-256E-42F0-8681-A53E58795102}" type="presOf" srcId="{FA9D00CA-EF6E-4630-8711-4EAF34B0A3AD}" destId="{6D2CCD07-04D2-4A9D-A6E2-07CAAD7F3BBA}" srcOrd="0" destOrd="0" presId="urn:microsoft.com/office/officeart/2008/layout/NameandTitleOrganizationalChart"/>
    <dgm:cxn modelId="{6C987443-9EE6-4932-98B5-40015A76A77D}" type="presOf" srcId="{705A4827-7721-451E-9BE9-6672B44E4BBD}" destId="{D1B2BF16-910B-404F-874D-4E856C6D55CB}" srcOrd="0" destOrd="0" presId="urn:microsoft.com/office/officeart/2008/layout/NameandTitleOrganizationalChart"/>
    <dgm:cxn modelId="{DC6C2645-96DA-4FC2-B6BA-AFF1BA317C1F}" srcId="{705A4827-7721-451E-9BE9-6672B44E4BBD}" destId="{7FE6187F-C052-4085-9F0D-2B7F4473502D}" srcOrd="1" destOrd="0" parTransId="{2E02B4E8-25BE-4776-927F-64510E3B6D9F}" sibTransId="{6E6B134B-8519-4034-B3E1-F6EAFF598656}"/>
    <dgm:cxn modelId="{45BD0968-046E-4D35-9E0B-24EA804520D9}" type="presOf" srcId="{D6C34419-08EE-427A-8C05-68BE75317037}" destId="{81DE93E5-BC55-4C27-80BA-A0893D74E34F}" srcOrd="0" destOrd="0" presId="urn:microsoft.com/office/officeart/2008/layout/NameandTitleOrganizationalChart"/>
    <dgm:cxn modelId="{D4776D56-7011-4076-B78F-536D00EA3A52}" type="presOf" srcId="{53D37541-BE0A-485C-A83D-55A57AD4FDF3}" destId="{028F5509-69D4-4F06-AAE0-BCCA921C6EA4}" srcOrd="0" destOrd="0" presId="urn:microsoft.com/office/officeart/2008/layout/NameandTitleOrganizationalChart"/>
    <dgm:cxn modelId="{D54E5E7F-5CAA-4F64-8257-F3549580D40B}" type="presOf" srcId="{6E6B134B-8519-4034-B3E1-F6EAFF598656}" destId="{1C2354B4-BAE5-48B8-AF11-E139D780D7D3}" srcOrd="0" destOrd="0" presId="urn:microsoft.com/office/officeart/2008/layout/NameandTitleOrganizationalChart"/>
    <dgm:cxn modelId="{BD618685-476D-4283-A973-749A04803052}" type="presOf" srcId="{24B05272-9D95-4B50-9040-6B4D1B87A4BF}" destId="{63D86C92-2F56-47B7-860D-C1E8EB622FA7}" srcOrd="0" destOrd="0" presId="urn:microsoft.com/office/officeart/2008/layout/NameandTitleOrganizationalChart"/>
    <dgm:cxn modelId="{4CAFAD9D-6B5C-4D0C-8EBD-0EF50AF0EDBA}" type="presOf" srcId="{3EC3E208-1921-4356-89A9-6261912670AC}" destId="{DE396512-B589-41B8-9C67-CB52C215E09B}" srcOrd="0" destOrd="0" presId="urn:microsoft.com/office/officeart/2008/layout/NameandTitleOrganizationalChart"/>
    <dgm:cxn modelId="{CDE3F7AD-AAD3-4E90-ADE4-AB9621BD0009}" srcId="{24B05272-9D95-4B50-9040-6B4D1B87A4BF}" destId="{705A4827-7721-451E-9BE9-6672B44E4BBD}" srcOrd="0" destOrd="0" parTransId="{E9FF551B-2893-4D8C-9FAF-CE687BEE2AAE}" sibTransId="{AAB172C2-5EAC-442C-ADB2-8F724010AC3A}"/>
    <dgm:cxn modelId="{63C0B2B3-0B6F-4F77-B4C3-0F54C2E2070A}" type="presOf" srcId="{53D37541-BE0A-485C-A83D-55A57AD4FDF3}" destId="{BFB192E2-C7A2-46CE-8634-ABD60BBABA9C}" srcOrd="1" destOrd="0" presId="urn:microsoft.com/office/officeart/2008/layout/NameandTitleOrganizationalChart"/>
    <dgm:cxn modelId="{81AA50B4-EE7D-45C7-8A19-64F13BCD4961}" type="presOf" srcId="{7FE6187F-C052-4085-9F0D-2B7F4473502D}" destId="{F523AA44-7335-4C46-8064-1910CA0B860C}" srcOrd="0" destOrd="0" presId="urn:microsoft.com/office/officeart/2008/layout/NameandTitleOrganizationalChart"/>
    <dgm:cxn modelId="{D0438AB8-D732-488E-9294-7D392FD5DF76}" srcId="{705A4827-7721-451E-9BE9-6672B44E4BBD}" destId="{D915BFB6-BE99-4316-B830-5E6E3B80039A}" srcOrd="2" destOrd="0" parTransId="{D6C34419-08EE-427A-8C05-68BE75317037}" sibTransId="{F6FE50FB-AD85-4B25-B367-B6BE95BEBD15}"/>
    <dgm:cxn modelId="{376DCABF-ADDD-44E8-BA99-20F8F0E413DD}" type="presOf" srcId="{7FE6187F-C052-4085-9F0D-2B7F4473502D}" destId="{6FAD031C-F10B-4A13-9B8D-0667C7CD2C3B}" srcOrd="1" destOrd="0" presId="urn:microsoft.com/office/officeart/2008/layout/NameandTitleOrganizationalChart"/>
    <dgm:cxn modelId="{D2804CCF-6520-459A-8AAE-4AA7E346AC9E}" type="presOf" srcId="{2E02B4E8-25BE-4776-927F-64510E3B6D9F}" destId="{E3B5A515-FD84-42CA-9C36-635A65A95434}" srcOrd="0" destOrd="0" presId="urn:microsoft.com/office/officeart/2008/layout/NameandTitleOrganizationalChart"/>
    <dgm:cxn modelId="{42D6A716-8BBC-43D1-B658-D0232C20C7A7}" type="presParOf" srcId="{63D86C92-2F56-47B7-860D-C1E8EB622FA7}" destId="{84E2E3E7-86C3-42C0-9CB5-C8A0B999517D}" srcOrd="0" destOrd="0" presId="urn:microsoft.com/office/officeart/2008/layout/NameandTitleOrganizationalChart"/>
    <dgm:cxn modelId="{CC03E407-C479-4914-AD84-5764B4B85EF3}" type="presParOf" srcId="{84E2E3E7-86C3-42C0-9CB5-C8A0B999517D}" destId="{F9F60C9D-D5C0-4E5B-939F-67EA98DE5D00}" srcOrd="0" destOrd="0" presId="urn:microsoft.com/office/officeart/2008/layout/NameandTitleOrganizationalChart"/>
    <dgm:cxn modelId="{AE444932-958F-4A51-AB5D-A5E03AA160BC}" type="presParOf" srcId="{F9F60C9D-D5C0-4E5B-939F-67EA98DE5D00}" destId="{D1B2BF16-910B-404F-874D-4E856C6D55CB}" srcOrd="0" destOrd="0" presId="urn:microsoft.com/office/officeart/2008/layout/NameandTitleOrganizationalChart"/>
    <dgm:cxn modelId="{741A9967-1659-49CB-A1AA-A0AD815A18AF}" type="presParOf" srcId="{F9F60C9D-D5C0-4E5B-939F-67EA98DE5D00}" destId="{8125012A-CCFA-4EE7-AE38-499F7FC72DA6}" srcOrd="1" destOrd="0" presId="urn:microsoft.com/office/officeart/2008/layout/NameandTitleOrganizationalChart"/>
    <dgm:cxn modelId="{0CD14C0D-0E6C-4C5C-89BD-C171A3D74FB7}" type="presParOf" srcId="{F9F60C9D-D5C0-4E5B-939F-67EA98DE5D00}" destId="{2D015988-8E59-463A-818C-A0FA7044E4E4}" srcOrd="2" destOrd="0" presId="urn:microsoft.com/office/officeart/2008/layout/NameandTitleOrganizationalChart"/>
    <dgm:cxn modelId="{91FC28CC-9A9F-4528-A4B2-4D873A1558CB}" type="presParOf" srcId="{84E2E3E7-86C3-42C0-9CB5-C8A0B999517D}" destId="{A02D3568-EDCC-4DDD-8DF6-60A6E3A8F1BF}" srcOrd="1" destOrd="0" presId="urn:microsoft.com/office/officeart/2008/layout/NameandTitleOrganizationalChart"/>
    <dgm:cxn modelId="{154E8839-408E-4E55-8B67-0E6307A2DFF7}" type="presParOf" srcId="{A02D3568-EDCC-4DDD-8DF6-60A6E3A8F1BF}" destId="{DE396512-B589-41B8-9C67-CB52C215E09B}" srcOrd="0" destOrd="0" presId="urn:microsoft.com/office/officeart/2008/layout/NameandTitleOrganizationalChart"/>
    <dgm:cxn modelId="{CFF99E7D-6314-465E-8AAC-8A9496B521C6}" type="presParOf" srcId="{A02D3568-EDCC-4DDD-8DF6-60A6E3A8F1BF}" destId="{632A2AA3-1DAE-49B1-95C1-21E02D804E59}" srcOrd="1" destOrd="0" presId="urn:microsoft.com/office/officeart/2008/layout/NameandTitleOrganizationalChart"/>
    <dgm:cxn modelId="{2009C174-D07B-4A64-805E-81397BA26425}" type="presParOf" srcId="{632A2AA3-1DAE-49B1-95C1-21E02D804E59}" destId="{F3919893-4B93-445F-9320-6D1334D33EB9}" srcOrd="0" destOrd="0" presId="urn:microsoft.com/office/officeart/2008/layout/NameandTitleOrganizationalChart"/>
    <dgm:cxn modelId="{FFDB22DB-2E91-49EE-B6DC-7FE3BAC45CB2}" type="presParOf" srcId="{F3919893-4B93-445F-9320-6D1334D33EB9}" destId="{028F5509-69D4-4F06-AAE0-BCCA921C6EA4}" srcOrd="0" destOrd="0" presId="urn:microsoft.com/office/officeart/2008/layout/NameandTitleOrganizationalChart"/>
    <dgm:cxn modelId="{B29B652C-1518-4DB6-8715-764667F56D2B}" type="presParOf" srcId="{F3919893-4B93-445F-9320-6D1334D33EB9}" destId="{6D2CCD07-04D2-4A9D-A6E2-07CAAD7F3BBA}" srcOrd="1" destOrd="0" presId="urn:microsoft.com/office/officeart/2008/layout/NameandTitleOrganizationalChart"/>
    <dgm:cxn modelId="{54EDA4C0-CBF2-4E1C-809C-1456F724EE5F}" type="presParOf" srcId="{F3919893-4B93-445F-9320-6D1334D33EB9}" destId="{BFB192E2-C7A2-46CE-8634-ABD60BBABA9C}" srcOrd="2" destOrd="0" presId="urn:microsoft.com/office/officeart/2008/layout/NameandTitleOrganizationalChart"/>
    <dgm:cxn modelId="{498ABC6A-A82E-493B-9E06-07B0F27A8B6D}" type="presParOf" srcId="{632A2AA3-1DAE-49B1-95C1-21E02D804E59}" destId="{E358A5AE-1848-4BC3-83F9-4411783D73EB}" srcOrd="1" destOrd="0" presId="urn:microsoft.com/office/officeart/2008/layout/NameandTitleOrganizationalChart"/>
    <dgm:cxn modelId="{BFE9ED1D-66C4-42C9-B273-867DB3C521FA}" type="presParOf" srcId="{632A2AA3-1DAE-49B1-95C1-21E02D804E59}" destId="{E75FC1B3-9A2C-458D-BF06-C3C576138196}" srcOrd="2" destOrd="0" presId="urn:microsoft.com/office/officeart/2008/layout/NameandTitleOrganizationalChart"/>
    <dgm:cxn modelId="{FBF226C9-E25C-4AEC-B83B-56C816073019}" type="presParOf" srcId="{A02D3568-EDCC-4DDD-8DF6-60A6E3A8F1BF}" destId="{E3B5A515-FD84-42CA-9C36-635A65A95434}" srcOrd="2" destOrd="0" presId="urn:microsoft.com/office/officeart/2008/layout/NameandTitleOrganizationalChart"/>
    <dgm:cxn modelId="{D55D5F13-BB9A-457B-B28C-0F731906757F}" type="presParOf" srcId="{A02D3568-EDCC-4DDD-8DF6-60A6E3A8F1BF}" destId="{0C5A4A59-45F8-48C7-AEB0-149A4927B354}" srcOrd="3" destOrd="0" presId="urn:microsoft.com/office/officeart/2008/layout/NameandTitleOrganizationalChart"/>
    <dgm:cxn modelId="{6C1606D6-E30E-4A92-B459-618DAF02E13F}" type="presParOf" srcId="{0C5A4A59-45F8-48C7-AEB0-149A4927B354}" destId="{1DE91386-C1B3-4464-9159-E08E0D62ED63}" srcOrd="0" destOrd="0" presId="urn:microsoft.com/office/officeart/2008/layout/NameandTitleOrganizationalChart"/>
    <dgm:cxn modelId="{E0B7C5F9-18B6-4190-A807-C23D5A70C0B3}" type="presParOf" srcId="{1DE91386-C1B3-4464-9159-E08E0D62ED63}" destId="{F523AA44-7335-4C46-8064-1910CA0B860C}" srcOrd="0" destOrd="0" presId="urn:microsoft.com/office/officeart/2008/layout/NameandTitleOrganizationalChart"/>
    <dgm:cxn modelId="{A746EC65-16E7-4C16-A680-6B858AD2EB32}" type="presParOf" srcId="{1DE91386-C1B3-4464-9159-E08E0D62ED63}" destId="{1C2354B4-BAE5-48B8-AF11-E139D780D7D3}" srcOrd="1" destOrd="0" presId="urn:microsoft.com/office/officeart/2008/layout/NameandTitleOrganizationalChart"/>
    <dgm:cxn modelId="{F2C46DBC-00E4-4B3F-B73F-7FD507D0CFB3}" type="presParOf" srcId="{1DE91386-C1B3-4464-9159-E08E0D62ED63}" destId="{6FAD031C-F10B-4A13-9B8D-0667C7CD2C3B}" srcOrd="2" destOrd="0" presId="urn:microsoft.com/office/officeart/2008/layout/NameandTitleOrganizationalChart"/>
    <dgm:cxn modelId="{7DF4798F-674A-46C5-B5F7-1E483BEB11D6}" type="presParOf" srcId="{0C5A4A59-45F8-48C7-AEB0-149A4927B354}" destId="{81B3D9D1-C1CD-4AB7-B7FB-BE7FE5A5C918}" srcOrd="1" destOrd="0" presId="urn:microsoft.com/office/officeart/2008/layout/NameandTitleOrganizationalChart"/>
    <dgm:cxn modelId="{784B8164-28E0-46A8-997E-7DC20B2709D7}" type="presParOf" srcId="{0C5A4A59-45F8-48C7-AEB0-149A4927B354}" destId="{E73FBD5E-4524-451E-9C03-EF65CEDC3FBD}" srcOrd="2" destOrd="0" presId="urn:microsoft.com/office/officeart/2008/layout/NameandTitleOrganizationalChart"/>
    <dgm:cxn modelId="{332A724C-5640-4BD9-8EF7-DA79CD393E4D}" type="presParOf" srcId="{A02D3568-EDCC-4DDD-8DF6-60A6E3A8F1BF}" destId="{81DE93E5-BC55-4C27-80BA-A0893D74E34F}" srcOrd="4" destOrd="0" presId="urn:microsoft.com/office/officeart/2008/layout/NameandTitleOrganizationalChart"/>
    <dgm:cxn modelId="{F157F9FE-B079-4632-99C4-C7EDA466816B}" type="presParOf" srcId="{A02D3568-EDCC-4DDD-8DF6-60A6E3A8F1BF}" destId="{ED1729FE-571B-42BC-995B-EA6CE22C464D}" srcOrd="5" destOrd="0" presId="urn:microsoft.com/office/officeart/2008/layout/NameandTitleOrganizationalChart"/>
    <dgm:cxn modelId="{06164332-0B79-4A09-85A2-D6151217DD01}" type="presParOf" srcId="{ED1729FE-571B-42BC-995B-EA6CE22C464D}" destId="{9198FF84-4F01-4C87-9F2B-15875201C506}" srcOrd="0" destOrd="0" presId="urn:microsoft.com/office/officeart/2008/layout/NameandTitleOrganizationalChart"/>
    <dgm:cxn modelId="{2CB00022-1802-4DD3-B9F4-74BC407C1518}" type="presParOf" srcId="{9198FF84-4F01-4C87-9F2B-15875201C506}" destId="{66CDC94A-1EAD-478A-9D5E-63502025FA80}" srcOrd="0" destOrd="0" presId="urn:microsoft.com/office/officeart/2008/layout/NameandTitleOrganizationalChart"/>
    <dgm:cxn modelId="{A7B35E9A-6DE2-4044-B7C9-DB1D2CC2EECF}" type="presParOf" srcId="{9198FF84-4F01-4C87-9F2B-15875201C506}" destId="{0B19AA5F-CA72-4231-AEF9-AF50E3B208AD}" srcOrd="1" destOrd="0" presId="urn:microsoft.com/office/officeart/2008/layout/NameandTitleOrganizationalChart"/>
    <dgm:cxn modelId="{1C8CA94F-03AE-4DF5-BBEB-B887990DB1ED}" type="presParOf" srcId="{9198FF84-4F01-4C87-9F2B-15875201C506}" destId="{B4E57EF2-9121-4468-B45E-A775E59F1FB0}" srcOrd="2" destOrd="0" presId="urn:microsoft.com/office/officeart/2008/layout/NameandTitleOrganizationalChart"/>
    <dgm:cxn modelId="{6A2DF886-E106-44DE-9BFB-BBDD85D8C42A}" type="presParOf" srcId="{ED1729FE-571B-42BC-995B-EA6CE22C464D}" destId="{881BD8D0-4BD6-4560-9232-879AEB8F1B58}" srcOrd="1" destOrd="0" presId="urn:microsoft.com/office/officeart/2008/layout/NameandTitleOrganizationalChart"/>
    <dgm:cxn modelId="{0CDBAF60-E97F-47D5-B30C-CB611BF9CBAB}" type="presParOf" srcId="{ED1729FE-571B-42BC-995B-EA6CE22C464D}" destId="{83D25CB1-D4AA-466D-A4F6-CF305D9F5287}" srcOrd="2" destOrd="0" presId="urn:microsoft.com/office/officeart/2008/layout/NameandTitleOrganizationalChart"/>
    <dgm:cxn modelId="{56BDE918-6FAA-4A86-B3CD-396319F119EE}" type="presParOf" srcId="{84E2E3E7-86C3-42C0-9CB5-C8A0B999517D}" destId="{64022286-0A0A-4D93-9F92-D112954FD7F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05A4827-7721-451E-9BE9-6672B44E4BBD}">
      <dgm:prSet/>
      <dgm:spPr/>
      <dgm:t>
        <a:bodyPr/>
        <a:lstStyle/>
        <a:p>
          <a:r>
            <a:rPr lang="en-US" dirty="0"/>
            <a:t>Assistant Dean </a:t>
          </a:r>
          <a:br>
            <a:rPr lang="en-US" dirty="0"/>
          </a:br>
          <a:r>
            <a:rPr lang="en-US" dirty="0"/>
            <a:t>Integrated Library Resources and Support</a:t>
          </a:r>
        </a:p>
      </dgm:t>
    </dgm:pt>
    <dgm:pt modelId="{E9FF551B-2893-4D8C-9FAF-CE687BEE2AAE}" type="parTrans" cxnId="{CDE3F7AD-AAD3-4E90-ADE4-AB9621BD0009}">
      <dgm:prSet/>
      <dgm:spPr/>
      <dgm:t>
        <a:bodyPr/>
        <a:lstStyle/>
        <a:p>
          <a:endParaRPr lang="en-US"/>
        </a:p>
      </dgm:t>
    </dgm:pt>
    <dgm:pt modelId="{AAB172C2-5EAC-442C-ADB2-8F724010AC3A}" type="sibTrans" cxnId="{CDE3F7AD-AAD3-4E90-ADE4-AB9621BD0009}">
      <dgm:prSet custT="1"/>
      <dgm:spPr/>
      <dgm:t>
        <a:bodyPr/>
        <a:lstStyle/>
        <a:p>
          <a:r>
            <a:rPr lang="en-US" sz="900" baseline="0" dirty="0"/>
            <a:t>Chance Maggard</a:t>
          </a:r>
        </a:p>
      </dgm:t>
    </dgm:pt>
    <dgm:pt modelId="{CCB6A51E-7D47-408E-94AA-D93D848269FD}">
      <dgm:prSet/>
      <dgm:spPr/>
      <dgm:t>
        <a:bodyPr/>
        <a:lstStyle/>
        <a:p>
          <a:r>
            <a:rPr lang="en-US" dirty="0"/>
            <a:t>Manager Access Services</a:t>
          </a:r>
        </a:p>
      </dgm:t>
    </dgm:pt>
    <dgm:pt modelId="{EA091C92-7EB6-456B-9B5A-F44C3CF7589C}" type="sibTrans" cxnId="{9BF0BB32-A1E0-4349-A638-D3700CD0E054}">
      <dgm:prSet custT="1"/>
      <dgm:spPr/>
      <dgm:t>
        <a:bodyPr/>
        <a:lstStyle/>
        <a:p>
          <a:r>
            <a:rPr lang="en-US" sz="900" dirty="0"/>
            <a:t>Ginger Garza</a:t>
          </a:r>
        </a:p>
      </dgm:t>
    </dgm:pt>
    <dgm:pt modelId="{CB35262C-1B9B-4920-A507-93615EA44F13}" type="parTrans" cxnId="{9BF0BB32-A1E0-4349-A638-D3700CD0E054}">
      <dgm:prSet/>
      <dgm:spPr/>
      <dgm:t>
        <a:bodyPr/>
        <a:lstStyle/>
        <a:p>
          <a:endParaRPr lang="en-US"/>
        </a:p>
      </dgm:t>
    </dgm:pt>
    <dgm:pt modelId="{C97C7EEF-107B-4DB1-BAA3-F928BEEC30E8}">
      <dgm:prSet/>
      <dgm:spPr/>
      <dgm:t>
        <a:bodyPr/>
        <a:lstStyle/>
        <a:p>
          <a:r>
            <a:rPr lang="en-US" dirty="0"/>
            <a:t>4 Direct Reports</a:t>
          </a:r>
          <a:br>
            <a:rPr lang="en-US" dirty="0"/>
          </a:br>
          <a:endParaRPr lang="en-US" dirty="0"/>
        </a:p>
      </dgm:t>
    </dgm:pt>
    <dgm:pt modelId="{F9B3E586-F59F-436B-82D2-4F2EC4403BE8}" type="sibTrans" cxnId="{D439DF18-191F-42AC-B20B-3170EAD18350}">
      <dgm:prSet custT="1"/>
      <dgm:spPr/>
      <dgm:t>
        <a:bodyPr/>
        <a:lstStyle/>
        <a:p>
          <a:r>
            <a:rPr lang="en-US" sz="800" baseline="0" dirty="0"/>
            <a:t>See accompanying slides </a:t>
          </a:r>
          <a:endParaRPr lang="en-US" sz="800" dirty="0"/>
        </a:p>
      </dgm:t>
    </dgm:pt>
    <dgm:pt modelId="{520F9C26-A853-4768-B65C-A459A63D933E}" type="parTrans" cxnId="{D439DF18-191F-42AC-B20B-3170EAD18350}">
      <dgm:prSet/>
      <dgm:spPr/>
      <dgm:t>
        <a:bodyPr/>
        <a:lstStyle/>
        <a:p>
          <a:endParaRPr lang="en-US"/>
        </a:p>
      </dgm:t>
    </dgm:pt>
    <dgm:pt modelId="{7D766428-A9ED-437E-B49D-6893816A93D3}">
      <dgm:prSet/>
      <dgm:spPr/>
      <dgm:t>
        <a:bodyPr/>
        <a:lstStyle/>
        <a:p>
          <a:r>
            <a:rPr lang="en-US" dirty="0"/>
            <a:t>Library Systems Engineer</a:t>
          </a:r>
        </a:p>
      </dgm:t>
    </dgm:pt>
    <dgm:pt modelId="{B06390C5-0312-4DF6-B64C-C43BF75846D3}" type="parTrans" cxnId="{6326ED9D-1FF7-476A-8DDF-C841AB52DEFC}">
      <dgm:prSet/>
      <dgm:spPr/>
      <dgm:t>
        <a:bodyPr/>
        <a:lstStyle/>
        <a:p>
          <a:endParaRPr lang="en-US"/>
        </a:p>
      </dgm:t>
    </dgm:pt>
    <dgm:pt modelId="{B5F63AD0-4F6F-4C19-8EE0-FCA41B609CCF}" type="sibTrans" cxnId="{6326ED9D-1FF7-476A-8DDF-C841AB52DEFC}">
      <dgm:prSet custT="1"/>
      <dgm:spPr/>
      <dgm:t>
        <a:bodyPr/>
        <a:lstStyle/>
        <a:p>
          <a:r>
            <a:rPr lang="en-US" sz="900" dirty="0"/>
            <a:t>Erik Martin</a:t>
          </a:r>
        </a:p>
      </dgm:t>
    </dgm:pt>
    <dgm:pt modelId="{7E4DE6B1-6EC5-4DB6-8929-C64702C987BD}">
      <dgm:prSet/>
      <dgm:spPr/>
      <dgm:t>
        <a:bodyPr/>
        <a:lstStyle/>
        <a:p>
          <a:r>
            <a:rPr lang="en-US" dirty="0"/>
            <a:t>Director</a:t>
          </a:r>
          <a:br>
            <a:rPr lang="en-US" dirty="0"/>
          </a:br>
          <a:r>
            <a:rPr lang="en-US" dirty="0"/>
            <a:t> Digital Strategies and Scholarship</a:t>
          </a:r>
        </a:p>
      </dgm:t>
    </dgm:pt>
    <dgm:pt modelId="{AD35D310-18BD-45B2-B9BD-1F8F0337650A}" type="parTrans" cxnId="{B5DFCCB5-A54E-43FB-AAA3-CB9B06EE48D5}">
      <dgm:prSet/>
      <dgm:spPr/>
      <dgm:t>
        <a:bodyPr/>
        <a:lstStyle/>
        <a:p>
          <a:endParaRPr lang="en-US"/>
        </a:p>
      </dgm:t>
    </dgm:pt>
    <dgm:pt modelId="{422D7B11-5B20-453B-8033-B71228A4DA40}" type="sibTrans" cxnId="{B5DFCCB5-A54E-43FB-AAA3-CB9B06EE48D5}">
      <dgm:prSet custT="1"/>
      <dgm:spPr/>
      <dgm:t>
        <a:bodyPr/>
        <a:lstStyle/>
        <a:p>
          <a:r>
            <a:rPr lang="en-US" sz="900" dirty="0"/>
            <a:t>Kristin Clark</a:t>
          </a:r>
        </a:p>
      </dgm:t>
    </dgm:pt>
    <dgm:pt modelId="{557A82AF-513F-496D-B998-D359AF5F9835}">
      <dgm:prSet/>
      <dgm:spPr/>
      <dgm:t>
        <a:bodyPr/>
        <a:lstStyle/>
        <a:p>
          <a:r>
            <a:rPr lang="en-US" dirty="0"/>
            <a:t>4 Direct Reports</a:t>
          </a:r>
        </a:p>
      </dgm:t>
    </dgm:pt>
    <dgm:pt modelId="{83A9001F-8856-492B-9B7D-25FE1BC3D07C}" type="parTrans" cxnId="{565EA3AD-DBBA-4FF0-9581-4750B4704D85}">
      <dgm:prSet/>
      <dgm:spPr/>
      <dgm:t>
        <a:bodyPr/>
        <a:lstStyle/>
        <a:p>
          <a:endParaRPr lang="en-US"/>
        </a:p>
      </dgm:t>
    </dgm:pt>
    <dgm:pt modelId="{1E52EAD9-5B4A-442D-B881-E7A718420C69}" type="sibTrans" cxnId="{565EA3AD-DBBA-4FF0-9581-4750B4704D85}">
      <dgm:prSet custT="1"/>
      <dgm:spPr/>
      <dgm:t>
        <a:bodyPr/>
        <a:lstStyle/>
        <a:p>
          <a:r>
            <a:rPr lang="en-US" sz="800" dirty="0"/>
            <a:t>See accompanying slides</a:t>
          </a:r>
        </a:p>
      </dgm:t>
    </dgm:pt>
    <dgm:pt modelId="{318ED314-03F7-4060-B9BD-CC0AF48F87BF}">
      <dgm:prSet/>
      <dgm:spPr/>
      <dgm:t>
        <a:bodyPr/>
        <a:lstStyle/>
        <a:p>
          <a:r>
            <a:rPr lang="en-US" dirty="0"/>
            <a:t>Library Acquisitions Procurement Coordinator</a:t>
          </a:r>
        </a:p>
      </dgm:t>
    </dgm:pt>
    <dgm:pt modelId="{078DEDC3-3A9B-4009-9A9D-DDB658044084}" type="parTrans" cxnId="{02457A41-64C7-4279-8FB0-5B92C02F8F53}">
      <dgm:prSet/>
      <dgm:spPr/>
      <dgm:t>
        <a:bodyPr/>
        <a:lstStyle/>
        <a:p>
          <a:endParaRPr lang="en-US"/>
        </a:p>
      </dgm:t>
    </dgm:pt>
    <dgm:pt modelId="{CC86A6B6-5B96-49EC-B4AB-301D1C4354A7}" type="sibTrans" cxnId="{02457A41-64C7-4279-8FB0-5B92C02F8F53}">
      <dgm:prSet custT="1"/>
      <dgm:spPr/>
      <dgm:t>
        <a:bodyPr/>
        <a:lstStyle/>
        <a:p>
          <a:r>
            <a:rPr lang="en-US" sz="900" dirty="0"/>
            <a:t>Ryan Becker</a:t>
          </a:r>
        </a:p>
      </dgm:t>
    </dgm:pt>
    <dgm:pt modelId="{BC8F50E7-2B72-4D13-B940-7472EEAB4373}">
      <dgm:prSet/>
      <dgm:spPr/>
      <dgm:t>
        <a:bodyPr/>
        <a:lstStyle/>
        <a:p>
          <a:r>
            <a:rPr lang="en-US" dirty="0"/>
            <a:t>Collections Projects &amp; Resources Librarian</a:t>
          </a:r>
        </a:p>
      </dgm:t>
    </dgm:pt>
    <dgm:pt modelId="{36252F40-C28C-4852-B73C-032D33583D7B}" type="parTrans" cxnId="{0270F41F-2415-4EEA-8DBC-E18A0F5353E4}">
      <dgm:prSet/>
      <dgm:spPr/>
      <dgm:t>
        <a:bodyPr/>
        <a:lstStyle/>
        <a:p>
          <a:endParaRPr lang="en-US"/>
        </a:p>
      </dgm:t>
    </dgm:pt>
    <dgm:pt modelId="{01DF226E-1763-48DC-A166-3271D45BACB7}" type="sibTrans" cxnId="{0270F41F-2415-4EEA-8DBC-E18A0F5353E4}">
      <dgm:prSet custT="1"/>
      <dgm:spPr/>
      <dgm:t>
        <a:bodyPr/>
        <a:lstStyle/>
        <a:p>
          <a:r>
            <a:rPr lang="en-US" sz="900" dirty="0"/>
            <a:t>Rozie Castoe</a:t>
          </a:r>
        </a:p>
      </dgm:t>
    </dgm:pt>
    <dgm:pt modelId="{F0D25BC6-19A7-45FC-9D0E-BE2E866FFE6B}">
      <dgm:prSet/>
      <dgm:spPr/>
      <dgm:t>
        <a:bodyPr/>
        <a:lstStyle/>
        <a:p>
          <a:r>
            <a:rPr lang="en-US" dirty="0"/>
            <a:t>Library Collections Manager</a:t>
          </a:r>
        </a:p>
      </dgm:t>
    </dgm:pt>
    <dgm:pt modelId="{3E4C5DB9-00C5-405B-AD98-D49777C3F82D}" type="parTrans" cxnId="{40A22F17-F3F4-4036-BF09-912CC0AC5599}">
      <dgm:prSet/>
      <dgm:spPr/>
      <dgm:t>
        <a:bodyPr/>
        <a:lstStyle/>
        <a:p>
          <a:endParaRPr lang="en-US"/>
        </a:p>
      </dgm:t>
    </dgm:pt>
    <dgm:pt modelId="{EB406597-4281-45F5-A243-1A02EBF3ACA3}" type="sibTrans" cxnId="{40A22F17-F3F4-4036-BF09-912CC0AC5599}">
      <dgm:prSet custT="1"/>
      <dgm:spPr/>
      <dgm:t>
        <a:bodyPr/>
        <a:lstStyle/>
        <a:p>
          <a:r>
            <a:rPr lang="en-US" sz="900" dirty="0"/>
            <a:t>Faedra Wills</a:t>
          </a:r>
        </a:p>
      </dgm:t>
    </dgm:pt>
    <dgm:pt modelId="{0EE6DEB2-FD8F-48E3-A41D-76CD3705DB7B}">
      <dgm:prSet/>
      <dgm:spPr/>
      <dgm:t>
        <a:bodyPr/>
        <a:lstStyle/>
        <a:p>
          <a:r>
            <a:rPr lang="en-US" baseline="0" dirty="0"/>
            <a:t>Collections Projects &amp; Resources Librarian</a:t>
          </a:r>
        </a:p>
      </dgm:t>
    </dgm:pt>
    <dgm:pt modelId="{60AE191A-2573-45EF-8654-770090C67BF3}" type="parTrans" cxnId="{5E4FCD16-96AA-4F21-91B0-4D6054DD6CE9}">
      <dgm:prSet/>
      <dgm:spPr/>
      <dgm:t>
        <a:bodyPr/>
        <a:lstStyle/>
        <a:p>
          <a:endParaRPr lang="en-US"/>
        </a:p>
      </dgm:t>
    </dgm:pt>
    <dgm:pt modelId="{CA1F698B-9778-4786-8FD9-59DAE316E6B8}" type="sibTrans" cxnId="{5E4FCD16-96AA-4F21-91B0-4D6054DD6CE9}">
      <dgm:prSet custT="1"/>
      <dgm:spPr/>
      <dgm:t>
        <a:bodyPr/>
        <a:lstStyle/>
        <a:p>
          <a:r>
            <a:rPr lang="en-US" sz="800" dirty="0"/>
            <a:t>Jennifer Woodruff</a:t>
          </a:r>
        </a:p>
      </dgm:t>
    </dgm:pt>
    <dgm:pt modelId="{1DCBEE20-9EDD-49C8-9D86-F65F127E07FE}">
      <dgm:prSet/>
      <dgm:spPr/>
      <dgm:t>
        <a:bodyPr/>
        <a:lstStyle/>
        <a:p>
          <a:r>
            <a:rPr lang="en-US" dirty="0"/>
            <a:t>Acquisitions &amp; Monograph Specialist</a:t>
          </a:r>
        </a:p>
      </dgm:t>
    </dgm:pt>
    <dgm:pt modelId="{D13BA5EA-A42C-466A-8538-70FF9A921361}" type="parTrans" cxnId="{A3A01034-E229-4CA0-A31E-FE4A7AA57FBA}">
      <dgm:prSet/>
      <dgm:spPr/>
      <dgm:t>
        <a:bodyPr/>
        <a:lstStyle/>
        <a:p>
          <a:endParaRPr lang="en-US"/>
        </a:p>
      </dgm:t>
    </dgm:pt>
    <dgm:pt modelId="{8BD15BAD-E036-487B-9F4D-4A50A9E62117}" type="sibTrans" cxnId="{A3A01034-E229-4CA0-A31E-FE4A7AA57FBA}">
      <dgm:prSet custT="1"/>
      <dgm:spPr/>
      <dgm:t>
        <a:bodyPr/>
        <a:lstStyle/>
        <a:p>
          <a:r>
            <a:rPr lang="en-US" sz="900" dirty="0"/>
            <a:t>Jonathan Turner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4E2E3E7-86C3-42C0-9CB5-C8A0B999517D}" type="pres">
      <dgm:prSet presAssocID="{705A4827-7721-451E-9BE9-6672B44E4BBD}" presName="hierRoot1" presStyleCnt="0">
        <dgm:presLayoutVars>
          <dgm:hierBranch val="init"/>
        </dgm:presLayoutVars>
      </dgm:prSet>
      <dgm:spPr/>
    </dgm:pt>
    <dgm:pt modelId="{F9F60C9D-D5C0-4E5B-939F-67EA98DE5D00}" type="pres">
      <dgm:prSet presAssocID="{705A4827-7721-451E-9BE9-6672B44E4BBD}" presName="rootComposite1" presStyleCnt="0"/>
      <dgm:spPr/>
    </dgm:pt>
    <dgm:pt modelId="{D1B2BF16-910B-404F-874D-4E856C6D55CB}" type="pres">
      <dgm:prSet presAssocID="{705A4827-7721-451E-9BE9-6672B44E4BBD}" presName="rootText1" presStyleLbl="node0" presStyleIdx="0" presStyleCnt="1" custScaleY="174261">
        <dgm:presLayoutVars>
          <dgm:chMax/>
          <dgm:chPref val="3"/>
        </dgm:presLayoutVars>
      </dgm:prSet>
      <dgm:spPr/>
    </dgm:pt>
    <dgm:pt modelId="{8125012A-CCFA-4EE7-AE38-499F7FC72DA6}" type="pres">
      <dgm:prSet presAssocID="{705A4827-7721-451E-9BE9-6672B44E4BBD}" presName="titleText1" presStyleLbl="fgAcc0" presStyleIdx="0" presStyleCnt="1" custScaleX="89694" custScaleY="89585" custLinFactNeighborX="15988" custLinFactNeighborY="83323">
        <dgm:presLayoutVars>
          <dgm:chMax val="0"/>
          <dgm:chPref val="0"/>
        </dgm:presLayoutVars>
      </dgm:prSet>
      <dgm:spPr/>
    </dgm:pt>
    <dgm:pt modelId="{2D015988-8E59-463A-818C-A0FA7044E4E4}" type="pres">
      <dgm:prSet presAssocID="{705A4827-7721-451E-9BE9-6672B44E4BBD}" presName="rootConnector1" presStyleLbl="node1" presStyleIdx="0" presStyleCnt="10"/>
      <dgm:spPr/>
    </dgm:pt>
    <dgm:pt modelId="{A02D3568-EDCC-4DDD-8DF6-60A6E3A8F1BF}" type="pres">
      <dgm:prSet presAssocID="{705A4827-7721-451E-9BE9-6672B44E4BBD}" presName="hierChild2" presStyleCnt="0"/>
      <dgm:spPr/>
    </dgm:pt>
    <dgm:pt modelId="{B71AB61A-E87E-4B69-B287-37C1F0178725}" type="pres">
      <dgm:prSet presAssocID="{CB35262C-1B9B-4920-A507-93615EA44F13}" presName="Name37" presStyleLbl="parChTrans1D2" presStyleIdx="0" presStyleCnt="8"/>
      <dgm:spPr/>
    </dgm:pt>
    <dgm:pt modelId="{64A49376-12AF-40A8-B2EE-CD969E65BFA2}" type="pres">
      <dgm:prSet presAssocID="{CCB6A51E-7D47-408E-94AA-D93D848269FD}" presName="hierRoot2" presStyleCnt="0">
        <dgm:presLayoutVars>
          <dgm:hierBranch val="init"/>
        </dgm:presLayoutVars>
      </dgm:prSet>
      <dgm:spPr/>
    </dgm:pt>
    <dgm:pt modelId="{9DAB189D-B0EA-424F-9FF4-33387FA0FE74}" type="pres">
      <dgm:prSet presAssocID="{CCB6A51E-7D47-408E-94AA-D93D848269FD}" presName="rootComposite" presStyleCnt="0"/>
      <dgm:spPr/>
    </dgm:pt>
    <dgm:pt modelId="{4224D521-B578-4C78-AB3C-4F857CF2EC31}" type="pres">
      <dgm:prSet presAssocID="{CCB6A51E-7D47-408E-94AA-D93D848269FD}" presName="rootText" presStyleLbl="node1" presStyleIdx="0" presStyleCnt="10">
        <dgm:presLayoutVars>
          <dgm:chMax/>
          <dgm:chPref val="3"/>
        </dgm:presLayoutVars>
      </dgm:prSet>
      <dgm:spPr/>
    </dgm:pt>
    <dgm:pt modelId="{B7B057C3-F059-4D09-B4C2-9D4CDA18AC1D}" type="pres">
      <dgm:prSet presAssocID="{CCB6A51E-7D47-408E-94AA-D93D848269FD}" presName="titleText2" presStyleLbl="fgAcc1" presStyleIdx="0" presStyleCnt="10" custScaleX="93209" custScaleY="87680">
        <dgm:presLayoutVars>
          <dgm:chMax val="0"/>
          <dgm:chPref val="0"/>
        </dgm:presLayoutVars>
      </dgm:prSet>
      <dgm:spPr/>
    </dgm:pt>
    <dgm:pt modelId="{C9D08B71-458D-4379-A1F8-2866AFC5D1AC}" type="pres">
      <dgm:prSet presAssocID="{CCB6A51E-7D47-408E-94AA-D93D848269FD}" presName="rootConnector" presStyleLbl="node2" presStyleIdx="0" presStyleCnt="0"/>
      <dgm:spPr/>
    </dgm:pt>
    <dgm:pt modelId="{F8B9460C-1018-4744-A6E4-5096B7D644B5}" type="pres">
      <dgm:prSet presAssocID="{CCB6A51E-7D47-408E-94AA-D93D848269FD}" presName="hierChild4" presStyleCnt="0"/>
      <dgm:spPr/>
    </dgm:pt>
    <dgm:pt modelId="{3C366B30-DF93-4730-8D2D-8BCF6DCADD95}" type="pres">
      <dgm:prSet presAssocID="{520F9C26-A853-4768-B65C-A459A63D933E}" presName="Name37" presStyleLbl="parChTrans1D3" presStyleIdx="0" presStyleCnt="2"/>
      <dgm:spPr/>
    </dgm:pt>
    <dgm:pt modelId="{69315814-5BC5-4BFC-B5FC-223E3074ACCA}" type="pres">
      <dgm:prSet presAssocID="{C97C7EEF-107B-4DB1-BAA3-F928BEEC30E8}" presName="hierRoot2" presStyleCnt="0">
        <dgm:presLayoutVars>
          <dgm:hierBranch val="init"/>
        </dgm:presLayoutVars>
      </dgm:prSet>
      <dgm:spPr/>
    </dgm:pt>
    <dgm:pt modelId="{B71D1779-88C3-4241-A0EE-A75AAFFE2194}" type="pres">
      <dgm:prSet presAssocID="{C97C7EEF-107B-4DB1-BAA3-F928BEEC30E8}" presName="rootComposite" presStyleCnt="0"/>
      <dgm:spPr/>
    </dgm:pt>
    <dgm:pt modelId="{594661CC-6B4C-4316-B83E-DDDCBDE6815A}" type="pres">
      <dgm:prSet presAssocID="{C97C7EEF-107B-4DB1-BAA3-F928BEEC30E8}" presName="rootText" presStyleLbl="node1" presStyleIdx="1" presStyleCnt="10">
        <dgm:presLayoutVars>
          <dgm:chMax/>
          <dgm:chPref val="3"/>
        </dgm:presLayoutVars>
      </dgm:prSet>
      <dgm:spPr/>
    </dgm:pt>
    <dgm:pt modelId="{212F6EB5-CB29-44DE-9FED-D5B9BB8778D7}" type="pres">
      <dgm:prSet presAssocID="{C97C7EEF-107B-4DB1-BAA3-F928BEEC30E8}" presName="titleText2" presStyleLbl="fgAcc1" presStyleIdx="1" presStyleCnt="10" custScaleX="93209" custScaleY="87680">
        <dgm:presLayoutVars>
          <dgm:chMax val="0"/>
          <dgm:chPref val="0"/>
        </dgm:presLayoutVars>
      </dgm:prSet>
      <dgm:spPr/>
    </dgm:pt>
    <dgm:pt modelId="{4880746B-0295-48C1-983C-AF5AD7B67ADC}" type="pres">
      <dgm:prSet presAssocID="{C97C7EEF-107B-4DB1-BAA3-F928BEEC30E8}" presName="rootConnector" presStyleLbl="node3" presStyleIdx="0" presStyleCnt="0"/>
      <dgm:spPr/>
    </dgm:pt>
    <dgm:pt modelId="{AE8D5586-978E-4FC2-9C3E-EDE91E096DDB}" type="pres">
      <dgm:prSet presAssocID="{C97C7EEF-107B-4DB1-BAA3-F928BEEC30E8}" presName="hierChild4" presStyleCnt="0"/>
      <dgm:spPr/>
    </dgm:pt>
    <dgm:pt modelId="{BDD30877-2B1F-4374-98FF-5675FC4D1AA9}" type="pres">
      <dgm:prSet presAssocID="{C97C7EEF-107B-4DB1-BAA3-F928BEEC30E8}" presName="hierChild5" presStyleCnt="0"/>
      <dgm:spPr/>
    </dgm:pt>
    <dgm:pt modelId="{6D049DC8-F648-4079-889E-466B4AD04968}" type="pres">
      <dgm:prSet presAssocID="{CCB6A51E-7D47-408E-94AA-D93D848269FD}" presName="hierChild5" presStyleCnt="0"/>
      <dgm:spPr/>
    </dgm:pt>
    <dgm:pt modelId="{CFF4159A-DF7B-47D9-85AE-7936966252A3}" type="pres">
      <dgm:prSet presAssocID="{AD35D310-18BD-45B2-B9BD-1F8F0337650A}" presName="Name37" presStyleLbl="parChTrans1D2" presStyleIdx="1" presStyleCnt="8"/>
      <dgm:spPr/>
    </dgm:pt>
    <dgm:pt modelId="{713E9F82-DE23-4995-8CC0-3FE363AD2B93}" type="pres">
      <dgm:prSet presAssocID="{7E4DE6B1-6EC5-4DB6-8929-C64702C987BD}" presName="hierRoot2" presStyleCnt="0">
        <dgm:presLayoutVars>
          <dgm:hierBranch val="init"/>
        </dgm:presLayoutVars>
      </dgm:prSet>
      <dgm:spPr/>
    </dgm:pt>
    <dgm:pt modelId="{AAFF9869-869A-496C-B4C6-B3131F6411E0}" type="pres">
      <dgm:prSet presAssocID="{7E4DE6B1-6EC5-4DB6-8929-C64702C987BD}" presName="rootComposite" presStyleCnt="0"/>
      <dgm:spPr/>
    </dgm:pt>
    <dgm:pt modelId="{1E6F1D48-06CC-444C-85DF-AB7965F5FE1B}" type="pres">
      <dgm:prSet presAssocID="{7E4DE6B1-6EC5-4DB6-8929-C64702C987BD}" presName="rootText" presStyleLbl="node1" presStyleIdx="2" presStyleCnt="10" custScaleY="109726" custLinFactNeighborX="2359" custLinFactNeighborY="-2278">
        <dgm:presLayoutVars>
          <dgm:chMax/>
          <dgm:chPref val="3"/>
        </dgm:presLayoutVars>
      </dgm:prSet>
      <dgm:spPr/>
    </dgm:pt>
    <dgm:pt modelId="{98827C81-EA6B-4440-B9F9-501149E7A490}" type="pres">
      <dgm:prSet presAssocID="{7E4DE6B1-6EC5-4DB6-8929-C64702C987BD}" presName="titleText2" presStyleLbl="fgAcc1" presStyleIdx="2" presStyleCnt="10" custScaleX="93209" custScaleY="87680" custLinFactNeighborX="2551" custLinFactNeighborY="18970">
        <dgm:presLayoutVars>
          <dgm:chMax val="0"/>
          <dgm:chPref val="0"/>
        </dgm:presLayoutVars>
      </dgm:prSet>
      <dgm:spPr/>
    </dgm:pt>
    <dgm:pt modelId="{8986CC26-B6DE-4367-8B4E-6F84224948CC}" type="pres">
      <dgm:prSet presAssocID="{7E4DE6B1-6EC5-4DB6-8929-C64702C987BD}" presName="rootConnector" presStyleLbl="node2" presStyleIdx="0" presStyleCnt="0"/>
      <dgm:spPr/>
    </dgm:pt>
    <dgm:pt modelId="{346C9EF5-9E3F-4C97-BEA8-6D116E1EE467}" type="pres">
      <dgm:prSet presAssocID="{7E4DE6B1-6EC5-4DB6-8929-C64702C987BD}" presName="hierChild4" presStyleCnt="0"/>
      <dgm:spPr/>
    </dgm:pt>
    <dgm:pt modelId="{79DF92AE-46D4-4579-9735-AF6F71E290C5}" type="pres">
      <dgm:prSet presAssocID="{83A9001F-8856-492B-9B7D-25FE1BC3D07C}" presName="Name37" presStyleLbl="parChTrans1D3" presStyleIdx="1" presStyleCnt="2"/>
      <dgm:spPr/>
    </dgm:pt>
    <dgm:pt modelId="{1C61BAC7-4970-45F4-A87C-EC87388B204C}" type="pres">
      <dgm:prSet presAssocID="{557A82AF-513F-496D-B998-D359AF5F9835}" presName="hierRoot2" presStyleCnt="0">
        <dgm:presLayoutVars>
          <dgm:hierBranch val="init"/>
        </dgm:presLayoutVars>
      </dgm:prSet>
      <dgm:spPr/>
    </dgm:pt>
    <dgm:pt modelId="{E69AA19D-2EE2-4301-95A8-BBD6546F01DC}" type="pres">
      <dgm:prSet presAssocID="{557A82AF-513F-496D-B998-D359AF5F9835}" presName="rootComposite" presStyleCnt="0"/>
      <dgm:spPr/>
    </dgm:pt>
    <dgm:pt modelId="{C18F464C-D648-46E3-A3CD-90D40C2C0E34}" type="pres">
      <dgm:prSet presAssocID="{557A82AF-513F-496D-B998-D359AF5F9835}" presName="rootText" presStyleLbl="node1" presStyleIdx="3" presStyleCnt="10">
        <dgm:presLayoutVars>
          <dgm:chMax/>
          <dgm:chPref val="3"/>
        </dgm:presLayoutVars>
      </dgm:prSet>
      <dgm:spPr/>
    </dgm:pt>
    <dgm:pt modelId="{D92358D7-9522-4115-8537-F0D42DD619FC}" type="pres">
      <dgm:prSet presAssocID="{557A82AF-513F-496D-B998-D359AF5F9835}" presName="titleText2" presStyleLbl="fgAcc1" presStyleIdx="3" presStyleCnt="10" custScaleX="93209" custScaleY="87680">
        <dgm:presLayoutVars>
          <dgm:chMax val="0"/>
          <dgm:chPref val="0"/>
        </dgm:presLayoutVars>
      </dgm:prSet>
      <dgm:spPr/>
    </dgm:pt>
    <dgm:pt modelId="{F3F50B57-4384-4A29-862C-CB55E1700FA5}" type="pres">
      <dgm:prSet presAssocID="{557A82AF-513F-496D-B998-D359AF5F9835}" presName="rootConnector" presStyleLbl="node3" presStyleIdx="0" presStyleCnt="0"/>
      <dgm:spPr/>
    </dgm:pt>
    <dgm:pt modelId="{8C4DB1D7-2A12-4328-BE0F-2596C2C1DB03}" type="pres">
      <dgm:prSet presAssocID="{557A82AF-513F-496D-B998-D359AF5F9835}" presName="hierChild4" presStyleCnt="0"/>
      <dgm:spPr/>
    </dgm:pt>
    <dgm:pt modelId="{9571993B-738C-4F83-96CA-4FF86BE20AEE}" type="pres">
      <dgm:prSet presAssocID="{557A82AF-513F-496D-B998-D359AF5F9835}" presName="hierChild5" presStyleCnt="0"/>
      <dgm:spPr/>
    </dgm:pt>
    <dgm:pt modelId="{B5BA7E3D-5578-4AB7-BA1D-158DEFBAF902}" type="pres">
      <dgm:prSet presAssocID="{7E4DE6B1-6EC5-4DB6-8929-C64702C987BD}" presName="hierChild5" presStyleCnt="0"/>
      <dgm:spPr/>
    </dgm:pt>
    <dgm:pt modelId="{9895FA00-721C-4B5F-959D-8470CA92F068}" type="pres">
      <dgm:prSet presAssocID="{078DEDC3-3A9B-4009-9A9D-DDB658044084}" presName="Name37" presStyleLbl="parChTrans1D2" presStyleIdx="2" presStyleCnt="8"/>
      <dgm:spPr/>
    </dgm:pt>
    <dgm:pt modelId="{5312A8D5-7779-41D3-9C0E-BA2089DB770B}" type="pres">
      <dgm:prSet presAssocID="{318ED314-03F7-4060-B9BD-CC0AF48F87BF}" presName="hierRoot2" presStyleCnt="0">
        <dgm:presLayoutVars>
          <dgm:hierBranch val="init"/>
        </dgm:presLayoutVars>
      </dgm:prSet>
      <dgm:spPr/>
    </dgm:pt>
    <dgm:pt modelId="{E4D46DD4-1CEE-4454-A862-BDE09779B522}" type="pres">
      <dgm:prSet presAssocID="{318ED314-03F7-4060-B9BD-CC0AF48F87BF}" presName="rootComposite" presStyleCnt="0"/>
      <dgm:spPr/>
    </dgm:pt>
    <dgm:pt modelId="{35049C81-2689-44C8-86D2-93F141930429}" type="pres">
      <dgm:prSet presAssocID="{318ED314-03F7-4060-B9BD-CC0AF48F87BF}" presName="rootText" presStyleLbl="node1" presStyleIdx="4" presStyleCnt="10" custScaleX="99228">
        <dgm:presLayoutVars>
          <dgm:chMax/>
          <dgm:chPref val="3"/>
        </dgm:presLayoutVars>
      </dgm:prSet>
      <dgm:spPr/>
    </dgm:pt>
    <dgm:pt modelId="{9EF47BD0-DCD9-4678-94C1-99E823BEDF31}" type="pres">
      <dgm:prSet presAssocID="{318ED314-03F7-4060-B9BD-CC0AF48F87BF}" presName="titleText2" presStyleLbl="fgAcc1" presStyleIdx="4" presStyleCnt="10" custScaleX="93209" custScaleY="87680" custLinFactNeighborX="6126" custLinFactNeighborY="22935">
        <dgm:presLayoutVars>
          <dgm:chMax val="0"/>
          <dgm:chPref val="0"/>
        </dgm:presLayoutVars>
      </dgm:prSet>
      <dgm:spPr/>
    </dgm:pt>
    <dgm:pt modelId="{5838CE04-89E4-4E88-B421-5CF98626BF8D}" type="pres">
      <dgm:prSet presAssocID="{318ED314-03F7-4060-B9BD-CC0AF48F87BF}" presName="rootConnector" presStyleLbl="node2" presStyleIdx="0" presStyleCnt="0"/>
      <dgm:spPr/>
    </dgm:pt>
    <dgm:pt modelId="{8F1E0248-D48D-49E7-B25D-F9C7433C0524}" type="pres">
      <dgm:prSet presAssocID="{318ED314-03F7-4060-B9BD-CC0AF48F87BF}" presName="hierChild4" presStyleCnt="0"/>
      <dgm:spPr/>
    </dgm:pt>
    <dgm:pt modelId="{F72DCCC3-C623-444E-BF59-DB356E10FB55}" type="pres">
      <dgm:prSet presAssocID="{318ED314-03F7-4060-B9BD-CC0AF48F87BF}" presName="hierChild5" presStyleCnt="0"/>
      <dgm:spPr/>
    </dgm:pt>
    <dgm:pt modelId="{704B96B7-97E1-4675-89B6-2C39EF68C081}" type="pres">
      <dgm:prSet presAssocID="{B06390C5-0312-4DF6-B64C-C43BF75846D3}" presName="Name37" presStyleLbl="parChTrans1D2" presStyleIdx="3" presStyleCnt="8"/>
      <dgm:spPr/>
    </dgm:pt>
    <dgm:pt modelId="{0791A3E7-4E24-496F-9BA6-1755EB90EA32}" type="pres">
      <dgm:prSet presAssocID="{7D766428-A9ED-437E-B49D-6893816A93D3}" presName="hierRoot2" presStyleCnt="0">
        <dgm:presLayoutVars>
          <dgm:hierBranch val="init"/>
        </dgm:presLayoutVars>
      </dgm:prSet>
      <dgm:spPr/>
    </dgm:pt>
    <dgm:pt modelId="{3C791149-0558-4FAA-92EA-08637DE0162F}" type="pres">
      <dgm:prSet presAssocID="{7D766428-A9ED-437E-B49D-6893816A93D3}" presName="rootComposite" presStyleCnt="0"/>
      <dgm:spPr/>
    </dgm:pt>
    <dgm:pt modelId="{4BB3D890-CC17-4D45-AD87-4CBB31324AB0}" type="pres">
      <dgm:prSet presAssocID="{7D766428-A9ED-437E-B49D-6893816A93D3}" presName="rootText" presStyleLbl="node1" presStyleIdx="5" presStyleCnt="10">
        <dgm:presLayoutVars>
          <dgm:chMax/>
          <dgm:chPref val="3"/>
        </dgm:presLayoutVars>
      </dgm:prSet>
      <dgm:spPr/>
    </dgm:pt>
    <dgm:pt modelId="{320E522D-61D4-4627-A6FB-4485F951EE17}" type="pres">
      <dgm:prSet presAssocID="{7D766428-A9ED-437E-B49D-6893816A93D3}" presName="titleText2" presStyleLbl="fgAcc1" presStyleIdx="5" presStyleCnt="10" custScaleX="93209" custScaleY="87680" custLinFactNeighborX="262" custLinFactNeighborY="2734">
        <dgm:presLayoutVars>
          <dgm:chMax val="0"/>
          <dgm:chPref val="0"/>
        </dgm:presLayoutVars>
      </dgm:prSet>
      <dgm:spPr/>
    </dgm:pt>
    <dgm:pt modelId="{143AFD7A-A16E-45DC-87FC-0E18BAA343FA}" type="pres">
      <dgm:prSet presAssocID="{7D766428-A9ED-437E-B49D-6893816A93D3}" presName="rootConnector" presStyleLbl="node2" presStyleIdx="0" presStyleCnt="0"/>
      <dgm:spPr/>
    </dgm:pt>
    <dgm:pt modelId="{5B804744-82FE-461E-ACFC-DA0B0499C7FD}" type="pres">
      <dgm:prSet presAssocID="{7D766428-A9ED-437E-B49D-6893816A93D3}" presName="hierChild4" presStyleCnt="0"/>
      <dgm:spPr/>
    </dgm:pt>
    <dgm:pt modelId="{1DFBE109-BEC0-49BC-A696-AA984CE018A6}" type="pres">
      <dgm:prSet presAssocID="{7D766428-A9ED-437E-B49D-6893816A93D3}" presName="hierChild5" presStyleCnt="0"/>
      <dgm:spPr/>
    </dgm:pt>
    <dgm:pt modelId="{F47E4698-791F-4770-A377-913F59E6C4EA}" type="pres">
      <dgm:prSet presAssocID="{3E4C5DB9-00C5-405B-AD98-D49777C3F82D}" presName="Name37" presStyleLbl="parChTrans1D2" presStyleIdx="4" presStyleCnt="8"/>
      <dgm:spPr/>
    </dgm:pt>
    <dgm:pt modelId="{F8DE7BF6-1306-4507-ACDF-22286BF3D04C}" type="pres">
      <dgm:prSet presAssocID="{F0D25BC6-19A7-45FC-9D0E-BE2E866FFE6B}" presName="hierRoot2" presStyleCnt="0">
        <dgm:presLayoutVars>
          <dgm:hierBranch val="init"/>
        </dgm:presLayoutVars>
      </dgm:prSet>
      <dgm:spPr/>
    </dgm:pt>
    <dgm:pt modelId="{D21B37EE-E6B7-4DDC-BF01-63D53D3FDA2D}" type="pres">
      <dgm:prSet presAssocID="{F0D25BC6-19A7-45FC-9D0E-BE2E866FFE6B}" presName="rootComposite" presStyleCnt="0"/>
      <dgm:spPr/>
    </dgm:pt>
    <dgm:pt modelId="{DFFB2EA3-CEF9-466B-8049-EC6C450FFAB2}" type="pres">
      <dgm:prSet presAssocID="{F0D25BC6-19A7-45FC-9D0E-BE2E866FFE6B}" presName="rootText" presStyleLbl="node1" presStyleIdx="6" presStyleCnt="10">
        <dgm:presLayoutVars>
          <dgm:chMax/>
          <dgm:chPref val="3"/>
        </dgm:presLayoutVars>
      </dgm:prSet>
      <dgm:spPr/>
    </dgm:pt>
    <dgm:pt modelId="{289537A4-A257-45FE-9820-FC0890CECA2C}" type="pres">
      <dgm:prSet presAssocID="{F0D25BC6-19A7-45FC-9D0E-BE2E866FFE6B}" presName="titleText2" presStyleLbl="fgAcc1" presStyleIdx="6" presStyleCnt="10" custScaleX="76924" custScaleY="114265" custLinFactNeighborX="16502" custLinFactNeighborY="2569">
        <dgm:presLayoutVars>
          <dgm:chMax val="0"/>
          <dgm:chPref val="0"/>
        </dgm:presLayoutVars>
      </dgm:prSet>
      <dgm:spPr/>
    </dgm:pt>
    <dgm:pt modelId="{88290E25-16F3-42B6-91E6-01CD19E872CF}" type="pres">
      <dgm:prSet presAssocID="{F0D25BC6-19A7-45FC-9D0E-BE2E866FFE6B}" presName="rootConnector" presStyleLbl="node2" presStyleIdx="0" presStyleCnt="0"/>
      <dgm:spPr/>
    </dgm:pt>
    <dgm:pt modelId="{DC645022-3FAC-41CE-A42F-3A521B61CF47}" type="pres">
      <dgm:prSet presAssocID="{F0D25BC6-19A7-45FC-9D0E-BE2E866FFE6B}" presName="hierChild4" presStyleCnt="0"/>
      <dgm:spPr/>
    </dgm:pt>
    <dgm:pt modelId="{BB59CDAD-A451-47CA-B597-986158CCB423}" type="pres">
      <dgm:prSet presAssocID="{F0D25BC6-19A7-45FC-9D0E-BE2E866FFE6B}" presName="hierChild5" presStyleCnt="0"/>
      <dgm:spPr/>
    </dgm:pt>
    <dgm:pt modelId="{CEA3A38C-8D3A-4250-AE80-BB0B570199C2}" type="pres">
      <dgm:prSet presAssocID="{60AE191A-2573-45EF-8654-770090C67BF3}" presName="Name37" presStyleLbl="parChTrans1D2" presStyleIdx="5" presStyleCnt="8"/>
      <dgm:spPr/>
    </dgm:pt>
    <dgm:pt modelId="{B3F20278-E442-48F3-9FEE-8FF99D286337}" type="pres">
      <dgm:prSet presAssocID="{0EE6DEB2-FD8F-48E3-A41D-76CD3705DB7B}" presName="hierRoot2" presStyleCnt="0">
        <dgm:presLayoutVars>
          <dgm:hierBranch val="init"/>
        </dgm:presLayoutVars>
      </dgm:prSet>
      <dgm:spPr/>
    </dgm:pt>
    <dgm:pt modelId="{D856D579-9454-4EE0-B0D7-8286715BB31F}" type="pres">
      <dgm:prSet presAssocID="{0EE6DEB2-FD8F-48E3-A41D-76CD3705DB7B}" presName="rootComposite" presStyleCnt="0"/>
      <dgm:spPr/>
    </dgm:pt>
    <dgm:pt modelId="{DDDB541E-C4C6-400A-B06A-0A376593A12B}" type="pres">
      <dgm:prSet presAssocID="{0EE6DEB2-FD8F-48E3-A41D-76CD3705DB7B}" presName="rootText" presStyleLbl="node1" presStyleIdx="7" presStyleCnt="10">
        <dgm:presLayoutVars>
          <dgm:chMax/>
          <dgm:chPref val="3"/>
        </dgm:presLayoutVars>
      </dgm:prSet>
      <dgm:spPr/>
    </dgm:pt>
    <dgm:pt modelId="{AD0AB97B-5D81-460B-8992-7EDD8D943822}" type="pres">
      <dgm:prSet presAssocID="{0EE6DEB2-FD8F-48E3-A41D-76CD3705DB7B}" presName="titleText2" presStyleLbl="fgAcc1" presStyleIdx="7" presStyleCnt="10" custScaleX="88277" custScaleY="103072" custLinFactNeighborX="28323">
        <dgm:presLayoutVars>
          <dgm:chMax val="0"/>
          <dgm:chPref val="0"/>
        </dgm:presLayoutVars>
      </dgm:prSet>
      <dgm:spPr/>
    </dgm:pt>
    <dgm:pt modelId="{CCA7F133-2F17-40BD-8417-136D5424DC94}" type="pres">
      <dgm:prSet presAssocID="{0EE6DEB2-FD8F-48E3-A41D-76CD3705DB7B}" presName="rootConnector" presStyleLbl="node2" presStyleIdx="0" presStyleCnt="0"/>
      <dgm:spPr/>
    </dgm:pt>
    <dgm:pt modelId="{3166846E-79C4-4115-86C0-10EC2DF75F82}" type="pres">
      <dgm:prSet presAssocID="{0EE6DEB2-FD8F-48E3-A41D-76CD3705DB7B}" presName="hierChild4" presStyleCnt="0"/>
      <dgm:spPr/>
    </dgm:pt>
    <dgm:pt modelId="{042F83F1-4AF2-4D99-A87B-DA475D2DAC69}" type="pres">
      <dgm:prSet presAssocID="{0EE6DEB2-FD8F-48E3-A41D-76CD3705DB7B}" presName="hierChild5" presStyleCnt="0"/>
      <dgm:spPr/>
    </dgm:pt>
    <dgm:pt modelId="{AC53AA0B-B474-4A94-AD10-DBF6DB68B686}" type="pres">
      <dgm:prSet presAssocID="{36252F40-C28C-4852-B73C-032D33583D7B}" presName="Name37" presStyleLbl="parChTrans1D2" presStyleIdx="6" presStyleCnt="8"/>
      <dgm:spPr/>
    </dgm:pt>
    <dgm:pt modelId="{A57D0322-070D-44BA-B6E8-7D83ADA2963E}" type="pres">
      <dgm:prSet presAssocID="{BC8F50E7-2B72-4D13-B940-7472EEAB4373}" presName="hierRoot2" presStyleCnt="0">
        <dgm:presLayoutVars>
          <dgm:hierBranch val="init"/>
        </dgm:presLayoutVars>
      </dgm:prSet>
      <dgm:spPr/>
    </dgm:pt>
    <dgm:pt modelId="{E3F12DFB-894B-4754-842C-3315CB94FF0B}" type="pres">
      <dgm:prSet presAssocID="{BC8F50E7-2B72-4D13-B940-7472EEAB4373}" presName="rootComposite" presStyleCnt="0"/>
      <dgm:spPr/>
    </dgm:pt>
    <dgm:pt modelId="{00A90EAB-EE59-483F-9CCA-6C9491D4F4DD}" type="pres">
      <dgm:prSet presAssocID="{BC8F50E7-2B72-4D13-B940-7472EEAB4373}" presName="rootText" presStyleLbl="node1" presStyleIdx="8" presStyleCnt="10">
        <dgm:presLayoutVars>
          <dgm:chMax/>
          <dgm:chPref val="3"/>
        </dgm:presLayoutVars>
      </dgm:prSet>
      <dgm:spPr/>
    </dgm:pt>
    <dgm:pt modelId="{55BFFDBD-337F-4033-800F-B877E0F9EFA6}" type="pres">
      <dgm:prSet presAssocID="{BC8F50E7-2B72-4D13-B940-7472EEAB4373}" presName="titleText2" presStyleLbl="fgAcc1" presStyleIdx="8" presStyleCnt="10" custScaleX="70081" custScaleY="88586" custLinFactNeighborX="10390" custLinFactNeighborY="2215">
        <dgm:presLayoutVars>
          <dgm:chMax val="0"/>
          <dgm:chPref val="0"/>
        </dgm:presLayoutVars>
      </dgm:prSet>
      <dgm:spPr/>
    </dgm:pt>
    <dgm:pt modelId="{7577FDA6-6045-4F39-8AD9-BEC3A1B9EB2B}" type="pres">
      <dgm:prSet presAssocID="{BC8F50E7-2B72-4D13-B940-7472EEAB4373}" presName="rootConnector" presStyleLbl="node2" presStyleIdx="0" presStyleCnt="0"/>
      <dgm:spPr/>
    </dgm:pt>
    <dgm:pt modelId="{5BAF8CD3-2902-4860-885F-F5F3EDA048A8}" type="pres">
      <dgm:prSet presAssocID="{BC8F50E7-2B72-4D13-B940-7472EEAB4373}" presName="hierChild4" presStyleCnt="0"/>
      <dgm:spPr/>
    </dgm:pt>
    <dgm:pt modelId="{F2E93353-3DB3-4CB9-9E40-BE836DFB1164}" type="pres">
      <dgm:prSet presAssocID="{BC8F50E7-2B72-4D13-B940-7472EEAB4373}" presName="hierChild5" presStyleCnt="0"/>
      <dgm:spPr/>
    </dgm:pt>
    <dgm:pt modelId="{5BD9AAB5-2234-4C3E-A7A2-2D3D1EDFDB59}" type="pres">
      <dgm:prSet presAssocID="{D13BA5EA-A42C-466A-8538-70FF9A921361}" presName="Name37" presStyleLbl="parChTrans1D2" presStyleIdx="7" presStyleCnt="8"/>
      <dgm:spPr/>
    </dgm:pt>
    <dgm:pt modelId="{798E31FF-4619-4CCB-91BB-4C0005AC9B62}" type="pres">
      <dgm:prSet presAssocID="{1DCBEE20-9EDD-49C8-9D86-F65F127E07FE}" presName="hierRoot2" presStyleCnt="0">
        <dgm:presLayoutVars>
          <dgm:hierBranch val="init"/>
        </dgm:presLayoutVars>
      </dgm:prSet>
      <dgm:spPr/>
    </dgm:pt>
    <dgm:pt modelId="{CA70B303-C918-481D-A59E-8CDC90241199}" type="pres">
      <dgm:prSet presAssocID="{1DCBEE20-9EDD-49C8-9D86-F65F127E07FE}" presName="rootComposite" presStyleCnt="0"/>
      <dgm:spPr/>
    </dgm:pt>
    <dgm:pt modelId="{BE3315FB-4182-442F-BCF1-821877DB6F71}" type="pres">
      <dgm:prSet presAssocID="{1DCBEE20-9EDD-49C8-9D86-F65F127E07FE}" presName="rootText" presStyleLbl="node1" presStyleIdx="9" presStyleCnt="10">
        <dgm:presLayoutVars>
          <dgm:chMax/>
          <dgm:chPref val="3"/>
        </dgm:presLayoutVars>
      </dgm:prSet>
      <dgm:spPr/>
    </dgm:pt>
    <dgm:pt modelId="{E1E8D7B9-3F09-4349-A819-4AF863BCB1BE}" type="pres">
      <dgm:prSet presAssocID="{1DCBEE20-9EDD-49C8-9D86-F65F127E07FE}" presName="titleText2" presStyleLbl="fgAcc1" presStyleIdx="9" presStyleCnt="10" custScaleX="95466" custScaleY="85960" custLinFactNeighborX="29801" custLinFactNeighborY="-2569">
        <dgm:presLayoutVars>
          <dgm:chMax val="0"/>
          <dgm:chPref val="0"/>
        </dgm:presLayoutVars>
      </dgm:prSet>
      <dgm:spPr/>
    </dgm:pt>
    <dgm:pt modelId="{E0A6F46A-1EF7-414B-95E3-432A9D0DF703}" type="pres">
      <dgm:prSet presAssocID="{1DCBEE20-9EDD-49C8-9D86-F65F127E07FE}" presName="rootConnector" presStyleLbl="node2" presStyleIdx="0" presStyleCnt="0"/>
      <dgm:spPr/>
    </dgm:pt>
    <dgm:pt modelId="{653E4381-D800-42B4-98E8-08011F289033}" type="pres">
      <dgm:prSet presAssocID="{1DCBEE20-9EDD-49C8-9D86-F65F127E07FE}" presName="hierChild4" presStyleCnt="0"/>
      <dgm:spPr/>
    </dgm:pt>
    <dgm:pt modelId="{AF4D7A93-7A70-4ED9-943D-71D3651C2EC7}" type="pres">
      <dgm:prSet presAssocID="{1DCBEE20-9EDD-49C8-9D86-F65F127E07FE}" presName="hierChild5" presStyleCnt="0"/>
      <dgm:spPr/>
    </dgm:pt>
    <dgm:pt modelId="{64022286-0A0A-4D93-9F92-D112954FD7F5}" type="pres">
      <dgm:prSet presAssocID="{705A4827-7721-451E-9BE9-6672B44E4BBD}" presName="hierChild3" presStyleCnt="0"/>
      <dgm:spPr/>
    </dgm:pt>
  </dgm:ptLst>
  <dgm:cxnLst>
    <dgm:cxn modelId="{370DED01-425B-4255-8EDE-4B403182B1EA}" type="presOf" srcId="{CA1F698B-9778-4786-8FD9-59DAE316E6B8}" destId="{AD0AB97B-5D81-460B-8992-7EDD8D943822}" srcOrd="0" destOrd="0" presId="urn:microsoft.com/office/officeart/2008/layout/NameandTitleOrganizationalChart"/>
    <dgm:cxn modelId="{3B33DE02-0B73-46A2-ACDA-661D25898BAD}" type="presOf" srcId="{557A82AF-513F-496D-B998-D359AF5F9835}" destId="{C18F464C-D648-46E3-A3CD-90D40C2C0E34}" srcOrd="0" destOrd="0" presId="urn:microsoft.com/office/officeart/2008/layout/NameandTitleOrganizationalChart"/>
    <dgm:cxn modelId="{1AF7F203-937E-4BC2-9968-2F5B78E072A6}" type="presOf" srcId="{36252F40-C28C-4852-B73C-032D33583D7B}" destId="{AC53AA0B-B474-4A94-AD10-DBF6DB68B686}" srcOrd="0" destOrd="0" presId="urn:microsoft.com/office/officeart/2008/layout/NameandTitleOrganizationalChart"/>
    <dgm:cxn modelId="{5A492713-09A7-404C-BEBF-0F78401BDB66}" type="presOf" srcId="{60AE191A-2573-45EF-8654-770090C67BF3}" destId="{CEA3A38C-8D3A-4250-AE80-BB0B570199C2}" srcOrd="0" destOrd="0" presId="urn:microsoft.com/office/officeart/2008/layout/NameandTitleOrganizationalChart"/>
    <dgm:cxn modelId="{E6578F16-99CA-42DF-85D5-D065E86F0759}" type="presOf" srcId="{1DCBEE20-9EDD-49C8-9D86-F65F127E07FE}" destId="{BE3315FB-4182-442F-BCF1-821877DB6F71}" srcOrd="0" destOrd="0" presId="urn:microsoft.com/office/officeart/2008/layout/NameandTitleOrganizationalChart"/>
    <dgm:cxn modelId="{5E4FCD16-96AA-4F21-91B0-4D6054DD6CE9}" srcId="{705A4827-7721-451E-9BE9-6672B44E4BBD}" destId="{0EE6DEB2-FD8F-48E3-A41D-76CD3705DB7B}" srcOrd="5" destOrd="0" parTransId="{60AE191A-2573-45EF-8654-770090C67BF3}" sibTransId="{CA1F698B-9778-4786-8FD9-59DAE316E6B8}"/>
    <dgm:cxn modelId="{40A22F17-F3F4-4036-BF09-912CC0AC5599}" srcId="{705A4827-7721-451E-9BE9-6672B44E4BBD}" destId="{F0D25BC6-19A7-45FC-9D0E-BE2E866FFE6B}" srcOrd="4" destOrd="0" parTransId="{3E4C5DB9-00C5-405B-AD98-D49777C3F82D}" sibTransId="{EB406597-4281-45F5-A243-1A02EBF3ACA3}"/>
    <dgm:cxn modelId="{04943B18-08B6-40FB-B7FF-8D4718C4C8B2}" type="presOf" srcId="{CC86A6B6-5B96-49EC-B4AB-301D1C4354A7}" destId="{9EF47BD0-DCD9-4678-94C1-99E823BEDF31}" srcOrd="0" destOrd="0" presId="urn:microsoft.com/office/officeart/2008/layout/NameandTitleOrganizationalChart"/>
    <dgm:cxn modelId="{D439DF18-191F-42AC-B20B-3170EAD18350}" srcId="{CCB6A51E-7D47-408E-94AA-D93D848269FD}" destId="{C97C7EEF-107B-4DB1-BAA3-F928BEEC30E8}" srcOrd="0" destOrd="0" parTransId="{520F9C26-A853-4768-B65C-A459A63D933E}" sibTransId="{F9B3E586-F59F-436B-82D2-4F2EC4403BE8}"/>
    <dgm:cxn modelId="{8993A01B-F21A-42B2-A050-B60F3AB4331B}" type="presOf" srcId="{EA091C92-7EB6-456B-9B5A-F44C3CF7589C}" destId="{B7B057C3-F059-4D09-B4C2-9D4CDA18AC1D}" srcOrd="0" destOrd="0" presId="urn:microsoft.com/office/officeart/2008/layout/NameandTitleOrganizationalChart"/>
    <dgm:cxn modelId="{0270F41F-2415-4EEA-8DBC-E18A0F5353E4}" srcId="{705A4827-7721-451E-9BE9-6672B44E4BBD}" destId="{BC8F50E7-2B72-4D13-B940-7472EEAB4373}" srcOrd="6" destOrd="0" parTransId="{36252F40-C28C-4852-B73C-032D33583D7B}" sibTransId="{01DF226E-1763-48DC-A166-3271D45BACB7}"/>
    <dgm:cxn modelId="{73BA5825-2B5B-4592-9F48-39D7A09E0387}" type="presOf" srcId="{F9B3E586-F59F-436B-82D2-4F2EC4403BE8}" destId="{212F6EB5-CB29-44DE-9FED-D5B9BB8778D7}" srcOrd="0" destOrd="0" presId="urn:microsoft.com/office/officeart/2008/layout/NameandTitleOrganizationalChart"/>
    <dgm:cxn modelId="{2263E32A-8D04-4355-A49A-97DE6745AF76}" type="presOf" srcId="{0EE6DEB2-FD8F-48E3-A41D-76CD3705DB7B}" destId="{CCA7F133-2F17-40BD-8417-136D5424DC94}" srcOrd="1" destOrd="0" presId="urn:microsoft.com/office/officeart/2008/layout/NameandTitleOrganizationalChart"/>
    <dgm:cxn modelId="{9E59B72B-FB37-407A-838F-263AB0BAF310}" type="presOf" srcId="{AD35D310-18BD-45B2-B9BD-1F8F0337650A}" destId="{CFF4159A-DF7B-47D9-85AE-7936966252A3}" srcOrd="0" destOrd="0" presId="urn:microsoft.com/office/officeart/2008/layout/NameandTitleOrganizationalChart"/>
    <dgm:cxn modelId="{E84A2B2C-1793-4C57-AB31-EE97665E961F}" type="presOf" srcId="{B06390C5-0312-4DF6-B64C-C43BF75846D3}" destId="{704B96B7-97E1-4675-89B6-2C39EF68C081}" srcOrd="0" destOrd="0" presId="urn:microsoft.com/office/officeart/2008/layout/NameandTitleOrganizationalChart"/>
    <dgm:cxn modelId="{9BF0BB32-A1E0-4349-A638-D3700CD0E054}" srcId="{705A4827-7721-451E-9BE9-6672B44E4BBD}" destId="{CCB6A51E-7D47-408E-94AA-D93D848269FD}" srcOrd="0" destOrd="0" parTransId="{CB35262C-1B9B-4920-A507-93615EA44F13}" sibTransId="{EA091C92-7EB6-456B-9B5A-F44C3CF7589C}"/>
    <dgm:cxn modelId="{A3A01034-E229-4CA0-A31E-FE4A7AA57FBA}" srcId="{705A4827-7721-451E-9BE9-6672B44E4BBD}" destId="{1DCBEE20-9EDD-49C8-9D86-F65F127E07FE}" srcOrd="7" destOrd="0" parTransId="{D13BA5EA-A42C-466A-8538-70FF9A921361}" sibTransId="{8BD15BAD-E036-487B-9F4D-4A50A9E62117}"/>
    <dgm:cxn modelId="{353FD23A-5CC7-45B6-B830-A1C2A61CC4E7}" type="presOf" srcId="{C97C7EEF-107B-4DB1-BAA3-F928BEEC30E8}" destId="{4880746B-0295-48C1-983C-AF5AD7B67ADC}" srcOrd="1" destOrd="0" presId="urn:microsoft.com/office/officeart/2008/layout/NameandTitleOrganizationalChart"/>
    <dgm:cxn modelId="{5A944240-6E33-4186-A058-154B04F874A7}" type="presOf" srcId="{705A4827-7721-451E-9BE9-6672B44E4BBD}" destId="{D1B2BF16-910B-404F-874D-4E856C6D55CB}" srcOrd="0" destOrd="0" presId="urn:microsoft.com/office/officeart/2008/layout/NameandTitleOrganizationalChart"/>
    <dgm:cxn modelId="{74F1385D-743E-4CAF-AF13-CBDB729B44E7}" type="presOf" srcId="{520F9C26-A853-4768-B65C-A459A63D933E}" destId="{3C366B30-DF93-4730-8D2D-8BCF6DCADD95}" srcOrd="0" destOrd="0" presId="urn:microsoft.com/office/officeart/2008/layout/NameandTitleOrganizationalChart"/>
    <dgm:cxn modelId="{02457A41-64C7-4279-8FB0-5B92C02F8F53}" srcId="{705A4827-7721-451E-9BE9-6672B44E4BBD}" destId="{318ED314-03F7-4060-B9BD-CC0AF48F87BF}" srcOrd="2" destOrd="0" parTransId="{078DEDC3-3A9B-4009-9A9D-DDB658044084}" sibTransId="{CC86A6B6-5B96-49EC-B4AB-301D1C4354A7}"/>
    <dgm:cxn modelId="{04755142-D067-4ABB-A03C-DEC0B489C9C9}" type="presOf" srcId="{705A4827-7721-451E-9BE9-6672B44E4BBD}" destId="{2D015988-8E59-463A-818C-A0FA7044E4E4}" srcOrd="1" destOrd="0" presId="urn:microsoft.com/office/officeart/2008/layout/NameandTitleOrganizationalChart"/>
    <dgm:cxn modelId="{08739362-605F-4911-BA89-2709D73C16E5}" type="presOf" srcId="{1DCBEE20-9EDD-49C8-9D86-F65F127E07FE}" destId="{E0A6F46A-1EF7-414B-95E3-432A9D0DF703}" srcOrd="1" destOrd="0" presId="urn:microsoft.com/office/officeart/2008/layout/NameandTitleOrganizationalChart"/>
    <dgm:cxn modelId="{A2E2C762-96FE-4A69-B7A2-593A1031F301}" type="presOf" srcId="{557A82AF-513F-496D-B998-D359AF5F9835}" destId="{F3F50B57-4384-4A29-862C-CB55E1700FA5}" srcOrd="1" destOrd="0" presId="urn:microsoft.com/office/officeart/2008/layout/NameandTitleOrganizationalChart"/>
    <dgm:cxn modelId="{46CEE446-E886-4D24-ADDD-A52EFA914742}" type="presOf" srcId="{CCB6A51E-7D47-408E-94AA-D93D848269FD}" destId="{4224D521-B578-4C78-AB3C-4F857CF2EC31}" srcOrd="0" destOrd="0" presId="urn:microsoft.com/office/officeart/2008/layout/NameandTitleOrganizationalChart"/>
    <dgm:cxn modelId="{47DA384E-6D42-4A5E-94ED-EF71B492C8B1}" type="presOf" srcId="{B5F63AD0-4F6F-4C19-8EE0-FCA41B609CCF}" destId="{320E522D-61D4-4627-A6FB-4485F951EE17}" srcOrd="0" destOrd="0" presId="urn:microsoft.com/office/officeart/2008/layout/NameandTitleOrganizationalChart"/>
    <dgm:cxn modelId="{07E8944F-444F-4EEA-A34D-31C836918F0B}" type="presOf" srcId="{BC8F50E7-2B72-4D13-B940-7472EEAB4373}" destId="{7577FDA6-6045-4F39-8AD9-BEC3A1B9EB2B}" srcOrd="1" destOrd="0" presId="urn:microsoft.com/office/officeart/2008/layout/NameandTitleOrganizationalChart"/>
    <dgm:cxn modelId="{E6A6D873-65A7-49B0-B8CE-A30ED83B5238}" type="presOf" srcId="{078DEDC3-3A9B-4009-9A9D-DDB658044084}" destId="{9895FA00-721C-4B5F-959D-8470CA92F068}" srcOrd="0" destOrd="0" presId="urn:microsoft.com/office/officeart/2008/layout/NameandTitleOrganizationalChart"/>
    <dgm:cxn modelId="{62ED1974-1947-4682-AB4B-D8B4AA7B8A4C}" type="presOf" srcId="{EB406597-4281-45F5-A243-1A02EBF3ACA3}" destId="{289537A4-A257-45FE-9820-FC0890CECA2C}" srcOrd="0" destOrd="0" presId="urn:microsoft.com/office/officeart/2008/layout/NameandTitleOrganizationalChart"/>
    <dgm:cxn modelId="{F7F47175-5C84-459C-9C07-28B336E21E68}" type="presOf" srcId="{83A9001F-8856-492B-9B7D-25FE1BC3D07C}" destId="{79DF92AE-46D4-4579-9735-AF6F71E290C5}" srcOrd="0" destOrd="0" presId="urn:microsoft.com/office/officeart/2008/layout/NameandTitleOrganizationalChart"/>
    <dgm:cxn modelId="{ECBC9878-E76B-4C6C-88D3-2E8A6916203A}" type="presOf" srcId="{D13BA5EA-A42C-466A-8538-70FF9A921361}" destId="{5BD9AAB5-2234-4C3E-A7A2-2D3D1EDFDB59}" srcOrd="0" destOrd="0" presId="urn:microsoft.com/office/officeart/2008/layout/NameandTitleOrganizationalChart"/>
    <dgm:cxn modelId="{2DD57059-E2BF-425C-B28B-F916505316B6}" type="presOf" srcId="{F0D25BC6-19A7-45FC-9D0E-BE2E866FFE6B}" destId="{88290E25-16F3-42B6-91E6-01CD19E872CF}" srcOrd="1" destOrd="0" presId="urn:microsoft.com/office/officeart/2008/layout/NameandTitleOrganizationalChart"/>
    <dgm:cxn modelId="{2D003B91-AFB9-4BA6-A29B-A2E29BB68FE7}" type="presOf" srcId="{BC8F50E7-2B72-4D13-B940-7472EEAB4373}" destId="{00A90EAB-EE59-483F-9CCA-6C9491D4F4DD}" srcOrd="0" destOrd="0" presId="urn:microsoft.com/office/officeart/2008/layout/NameandTitleOrganizationalChart"/>
    <dgm:cxn modelId="{62BA5B95-9CC5-49D0-8D1B-5C76278160F7}" type="presOf" srcId="{1E52EAD9-5B4A-442D-B881-E7A718420C69}" destId="{D92358D7-9522-4115-8537-F0D42DD619FC}" srcOrd="0" destOrd="0" presId="urn:microsoft.com/office/officeart/2008/layout/NameandTitleOrganizationalChart"/>
    <dgm:cxn modelId="{4B28BE97-F0FA-408D-A684-E5A0A4885C85}" type="presOf" srcId="{24B05272-9D95-4B50-9040-6B4D1B87A4BF}" destId="{63D86C92-2F56-47B7-860D-C1E8EB622FA7}" srcOrd="0" destOrd="0" presId="urn:microsoft.com/office/officeart/2008/layout/NameandTitleOrganizationalChart"/>
    <dgm:cxn modelId="{6326ED9D-1FF7-476A-8DDF-C841AB52DEFC}" srcId="{705A4827-7721-451E-9BE9-6672B44E4BBD}" destId="{7D766428-A9ED-437E-B49D-6893816A93D3}" srcOrd="3" destOrd="0" parTransId="{B06390C5-0312-4DF6-B64C-C43BF75846D3}" sibTransId="{B5F63AD0-4F6F-4C19-8EE0-FCA41B609CCF}"/>
    <dgm:cxn modelId="{104CAFA1-11E8-4CDF-AE8D-C612ED3460AB}" type="presOf" srcId="{318ED314-03F7-4060-B9BD-CC0AF48F87BF}" destId="{5838CE04-89E4-4E88-B421-5CF98626BF8D}" srcOrd="1" destOrd="0" presId="urn:microsoft.com/office/officeart/2008/layout/NameandTitleOrganizationalChart"/>
    <dgm:cxn modelId="{CB01BDA4-14D2-4EA1-96CB-317C28F0540D}" type="presOf" srcId="{8BD15BAD-E036-487B-9F4D-4A50A9E62117}" destId="{E1E8D7B9-3F09-4349-A819-4AF863BCB1BE}" srcOrd="0" destOrd="0" presId="urn:microsoft.com/office/officeart/2008/layout/NameandTitleOrganizationalChart"/>
    <dgm:cxn modelId="{4078E4A4-3B28-4CEB-8F74-36C41457E0D9}" type="presOf" srcId="{422D7B11-5B20-453B-8033-B71228A4DA40}" destId="{98827C81-EA6B-4440-B9F9-501149E7A490}" srcOrd="0" destOrd="0" presId="urn:microsoft.com/office/officeart/2008/layout/NameandTitleOrganizationalChart"/>
    <dgm:cxn modelId="{E4440DAB-4B26-4F8D-932E-7BBD595C9395}" type="presOf" srcId="{AAB172C2-5EAC-442C-ADB2-8F724010AC3A}" destId="{8125012A-CCFA-4EE7-AE38-499F7FC72DA6}" srcOrd="0" destOrd="0" presId="urn:microsoft.com/office/officeart/2008/layout/NameandTitleOrganizationalChart"/>
    <dgm:cxn modelId="{5CD814AD-17F5-4C4C-9E4A-7D37DEB71E5B}" type="presOf" srcId="{7E4DE6B1-6EC5-4DB6-8929-C64702C987BD}" destId="{8986CC26-B6DE-4367-8B4E-6F84224948CC}" srcOrd="1" destOrd="0" presId="urn:microsoft.com/office/officeart/2008/layout/NameandTitleOrganizationalChart"/>
    <dgm:cxn modelId="{565EA3AD-DBBA-4FF0-9581-4750B4704D85}" srcId="{7E4DE6B1-6EC5-4DB6-8929-C64702C987BD}" destId="{557A82AF-513F-496D-B998-D359AF5F9835}" srcOrd="0" destOrd="0" parTransId="{83A9001F-8856-492B-9B7D-25FE1BC3D07C}" sibTransId="{1E52EAD9-5B4A-442D-B881-E7A718420C69}"/>
    <dgm:cxn modelId="{CDE3F7AD-AAD3-4E90-ADE4-AB9621BD0009}" srcId="{24B05272-9D95-4B50-9040-6B4D1B87A4BF}" destId="{705A4827-7721-451E-9BE9-6672B44E4BBD}" srcOrd="0" destOrd="0" parTransId="{E9FF551B-2893-4D8C-9FAF-CE687BEE2AAE}" sibTransId="{AAB172C2-5EAC-442C-ADB2-8F724010AC3A}"/>
    <dgm:cxn modelId="{B5DFCCB5-A54E-43FB-AAA3-CB9B06EE48D5}" srcId="{705A4827-7721-451E-9BE9-6672B44E4BBD}" destId="{7E4DE6B1-6EC5-4DB6-8929-C64702C987BD}" srcOrd="1" destOrd="0" parTransId="{AD35D310-18BD-45B2-B9BD-1F8F0337650A}" sibTransId="{422D7B11-5B20-453B-8033-B71228A4DA40}"/>
    <dgm:cxn modelId="{19CD20B8-6CE1-43A5-883C-390A52F9D95C}" type="presOf" srcId="{F0D25BC6-19A7-45FC-9D0E-BE2E866FFE6B}" destId="{DFFB2EA3-CEF9-466B-8049-EC6C450FFAB2}" srcOrd="0" destOrd="0" presId="urn:microsoft.com/office/officeart/2008/layout/NameandTitleOrganizationalChart"/>
    <dgm:cxn modelId="{762957B9-1856-49DA-96F8-CACEE799A8D3}" type="presOf" srcId="{CCB6A51E-7D47-408E-94AA-D93D848269FD}" destId="{C9D08B71-458D-4379-A1F8-2866AFC5D1AC}" srcOrd="1" destOrd="0" presId="urn:microsoft.com/office/officeart/2008/layout/NameandTitleOrganizationalChart"/>
    <dgm:cxn modelId="{DAA061BB-915A-4600-BE4E-866A8B31C999}" type="presOf" srcId="{C97C7EEF-107B-4DB1-BAA3-F928BEEC30E8}" destId="{594661CC-6B4C-4316-B83E-DDDCBDE6815A}" srcOrd="0" destOrd="0" presId="urn:microsoft.com/office/officeart/2008/layout/NameandTitleOrganizationalChart"/>
    <dgm:cxn modelId="{7BFCF7CD-377D-4542-918F-CC0D38396E12}" type="presOf" srcId="{CB35262C-1B9B-4920-A507-93615EA44F13}" destId="{B71AB61A-E87E-4B69-B287-37C1F0178725}" srcOrd="0" destOrd="0" presId="urn:microsoft.com/office/officeart/2008/layout/NameandTitleOrganizationalChart"/>
    <dgm:cxn modelId="{CEA1CDD0-509B-411D-9AD4-4927263B554E}" type="presOf" srcId="{3E4C5DB9-00C5-405B-AD98-D49777C3F82D}" destId="{F47E4698-791F-4770-A377-913F59E6C4EA}" srcOrd="0" destOrd="0" presId="urn:microsoft.com/office/officeart/2008/layout/NameandTitleOrganizationalChart"/>
    <dgm:cxn modelId="{CBF9CAE7-A4EF-4574-8C43-642A1D84D921}" type="presOf" srcId="{7E4DE6B1-6EC5-4DB6-8929-C64702C987BD}" destId="{1E6F1D48-06CC-444C-85DF-AB7965F5FE1B}" srcOrd="0" destOrd="0" presId="urn:microsoft.com/office/officeart/2008/layout/NameandTitleOrganizationalChart"/>
    <dgm:cxn modelId="{E87D86F5-3338-4B3E-B5E3-EC659536FBE1}" type="presOf" srcId="{0EE6DEB2-FD8F-48E3-A41D-76CD3705DB7B}" destId="{DDDB541E-C4C6-400A-B06A-0A376593A12B}" srcOrd="0" destOrd="0" presId="urn:microsoft.com/office/officeart/2008/layout/NameandTitleOrganizationalChart"/>
    <dgm:cxn modelId="{6CEC9EF6-BFE1-4259-9575-463124953795}" type="presOf" srcId="{01DF226E-1763-48DC-A166-3271D45BACB7}" destId="{55BFFDBD-337F-4033-800F-B877E0F9EFA6}" srcOrd="0" destOrd="0" presId="urn:microsoft.com/office/officeart/2008/layout/NameandTitleOrganizationalChart"/>
    <dgm:cxn modelId="{B82FBAFA-573C-47E3-B44C-398E8B7C145D}" type="presOf" srcId="{7D766428-A9ED-437E-B49D-6893816A93D3}" destId="{4BB3D890-CC17-4D45-AD87-4CBB31324AB0}" srcOrd="0" destOrd="0" presId="urn:microsoft.com/office/officeart/2008/layout/NameandTitleOrganizationalChart"/>
    <dgm:cxn modelId="{9DB8C2FE-8EC4-4F7B-A1EC-312AFBE75CF9}" type="presOf" srcId="{318ED314-03F7-4060-B9BD-CC0AF48F87BF}" destId="{35049C81-2689-44C8-86D2-93F141930429}" srcOrd="0" destOrd="0" presId="urn:microsoft.com/office/officeart/2008/layout/NameandTitleOrganizationalChart"/>
    <dgm:cxn modelId="{7B6BCDFE-BD24-428E-A8B1-6B2464EF4C55}" type="presOf" srcId="{7D766428-A9ED-437E-B49D-6893816A93D3}" destId="{143AFD7A-A16E-45DC-87FC-0E18BAA343FA}" srcOrd="1" destOrd="0" presId="urn:microsoft.com/office/officeart/2008/layout/NameandTitleOrganizationalChart"/>
    <dgm:cxn modelId="{2AA42748-3C3E-4485-985B-526327EB68C1}" type="presParOf" srcId="{63D86C92-2F56-47B7-860D-C1E8EB622FA7}" destId="{84E2E3E7-86C3-42C0-9CB5-C8A0B999517D}" srcOrd="0" destOrd="0" presId="urn:microsoft.com/office/officeart/2008/layout/NameandTitleOrganizationalChart"/>
    <dgm:cxn modelId="{9D58BC55-B128-423F-8738-B0C07D93686D}" type="presParOf" srcId="{84E2E3E7-86C3-42C0-9CB5-C8A0B999517D}" destId="{F9F60C9D-D5C0-4E5B-939F-67EA98DE5D00}" srcOrd="0" destOrd="0" presId="urn:microsoft.com/office/officeart/2008/layout/NameandTitleOrganizationalChart"/>
    <dgm:cxn modelId="{BE2FA729-4795-4CB3-AFB1-6D3CBD0C5543}" type="presParOf" srcId="{F9F60C9D-D5C0-4E5B-939F-67EA98DE5D00}" destId="{D1B2BF16-910B-404F-874D-4E856C6D55CB}" srcOrd="0" destOrd="0" presId="urn:microsoft.com/office/officeart/2008/layout/NameandTitleOrganizationalChart"/>
    <dgm:cxn modelId="{C42ED1B3-1433-4637-8C87-1D2FD5E79691}" type="presParOf" srcId="{F9F60C9D-D5C0-4E5B-939F-67EA98DE5D00}" destId="{8125012A-CCFA-4EE7-AE38-499F7FC72DA6}" srcOrd="1" destOrd="0" presId="urn:microsoft.com/office/officeart/2008/layout/NameandTitleOrganizationalChart"/>
    <dgm:cxn modelId="{BC0F7A2D-0BC5-4018-92F0-30E03AFF2B25}" type="presParOf" srcId="{F9F60C9D-D5C0-4E5B-939F-67EA98DE5D00}" destId="{2D015988-8E59-463A-818C-A0FA7044E4E4}" srcOrd="2" destOrd="0" presId="urn:microsoft.com/office/officeart/2008/layout/NameandTitleOrganizationalChart"/>
    <dgm:cxn modelId="{05CCEB72-4DE2-4925-AAFE-BE67F60BFA71}" type="presParOf" srcId="{84E2E3E7-86C3-42C0-9CB5-C8A0B999517D}" destId="{A02D3568-EDCC-4DDD-8DF6-60A6E3A8F1BF}" srcOrd="1" destOrd="0" presId="urn:microsoft.com/office/officeart/2008/layout/NameandTitleOrganizationalChart"/>
    <dgm:cxn modelId="{2E4246EA-9BFE-4350-AD34-82237B274574}" type="presParOf" srcId="{A02D3568-EDCC-4DDD-8DF6-60A6E3A8F1BF}" destId="{B71AB61A-E87E-4B69-B287-37C1F0178725}" srcOrd="0" destOrd="0" presId="urn:microsoft.com/office/officeart/2008/layout/NameandTitleOrganizationalChart"/>
    <dgm:cxn modelId="{648F69B8-AE1A-491B-A5C0-56F2296DA4B2}" type="presParOf" srcId="{A02D3568-EDCC-4DDD-8DF6-60A6E3A8F1BF}" destId="{64A49376-12AF-40A8-B2EE-CD969E65BFA2}" srcOrd="1" destOrd="0" presId="urn:microsoft.com/office/officeart/2008/layout/NameandTitleOrganizationalChart"/>
    <dgm:cxn modelId="{1AFAF574-B8BC-4481-929C-984D11DDBCE9}" type="presParOf" srcId="{64A49376-12AF-40A8-B2EE-CD969E65BFA2}" destId="{9DAB189D-B0EA-424F-9FF4-33387FA0FE74}" srcOrd="0" destOrd="0" presId="urn:microsoft.com/office/officeart/2008/layout/NameandTitleOrganizationalChart"/>
    <dgm:cxn modelId="{01E6F707-8956-48F1-817F-987FF6343E8C}" type="presParOf" srcId="{9DAB189D-B0EA-424F-9FF4-33387FA0FE74}" destId="{4224D521-B578-4C78-AB3C-4F857CF2EC31}" srcOrd="0" destOrd="0" presId="urn:microsoft.com/office/officeart/2008/layout/NameandTitleOrganizationalChart"/>
    <dgm:cxn modelId="{AF37ED00-1160-46DC-AB70-2ABD60E3BFAC}" type="presParOf" srcId="{9DAB189D-B0EA-424F-9FF4-33387FA0FE74}" destId="{B7B057C3-F059-4D09-B4C2-9D4CDA18AC1D}" srcOrd="1" destOrd="0" presId="urn:microsoft.com/office/officeart/2008/layout/NameandTitleOrganizationalChart"/>
    <dgm:cxn modelId="{4A750DC2-6DBF-40A3-AAD9-3F57AAF0F772}" type="presParOf" srcId="{9DAB189D-B0EA-424F-9FF4-33387FA0FE74}" destId="{C9D08B71-458D-4379-A1F8-2866AFC5D1AC}" srcOrd="2" destOrd="0" presId="urn:microsoft.com/office/officeart/2008/layout/NameandTitleOrganizationalChart"/>
    <dgm:cxn modelId="{56EBE64E-AEE5-4A6A-9460-408A6EFCB4E7}" type="presParOf" srcId="{64A49376-12AF-40A8-B2EE-CD969E65BFA2}" destId="{F8B9460C-1018-4744-A6E4-5096B7D644B5}" srcOrd="1" destOrd="0" presId="urn:microsoft.com/office/officeart/2008/layout/NameandTitleOrganizationalChart"/>
    <dgm:cxn modelId="{F482E861-6BA6-469E-BA50-8E4E6531807F}" type="presParOf" srcId="{F8B9460C-1018-4744-A6E4-5096B7D644B5}" destId="{3C366B30-DF93-4730-8D2D-8BCF6DCADD95}" srcOrd="0" destOrd="0" presId="urn:microsoft.com/office/officeart/2008/layout/NameandTitleOrganizationalChart"/>
    <dgm:cxn modelId="{255427E0-B807-46D3-BF7F-FFEE30669AD4}" type="presParOf" srcId="{F8B9460C-1018-4744-A6E4-5096B7D644B5}" destId="{69315814-5BC5-4BFC-B5FC-223E3074ACCA}" srcOrd="1" destOrd="0" presId="urn:microsoft.com/office/officeart/2008/layout/NameandTitleOrganizationalChart"/>
    <dgm:cxn modelId="{CF09F18B-F737-4E8A-87F3-3134E0E15CFD}" type="presParOf" srcId="{69315814-5BC5-4BFC-B5FC-223E3074ACCA}" destId="{B71D1779-88C3-4241-A0EE-A75AAFFE2194}" srcOrd="0" destOrd="0" presId="urn:microsoft.com/office/officeart/2008/layout/NameandTitleOrganizationalChart"/>
    <dgm:cxn modelId="{1B7C8E82-76B0-4372-9750-16C55A713B42}" type="presParOf" srcId="{B71D1779-88C3-4241-A0EE-A75AAFFE2194}" destId="{594661CC-6B4C-4316-B83E-DDDCBDE6815A}" srcOrd="0" destOrd="0" presId="urn:microsoft.com/office/officeart/2008/layout/NameandTitleOrganizationalChart"/>
    <dgm:cxn modelId="{8EED1E06-E633-480F-B5FA-1FF5B966D7B8}" type="presParOf" srcId="{B71D1779-88C3-4241-A0EE-A75AAFFE2194}" destId="{212F6EB5-CB29-44DE-9FED-D5B9BB8778D7}" srcOrd="1" destOrd="0" presId="urn:microsoft.com/office/officeart/2008/layout/NameandTitleOrganizationalChart"/>
    <dgm:cxn modelId="{7A943085-0AE6-4D8C-B482-0D0021DEE66D}" type="presParOf" srcId="{B71D1779-88C3-4241-A0EE-A75AAFFE2194}" destId="{4880746B-0295-48C1-983C-AF5AD7B67ADC}" srcOrd="2" destOrd="0" presId="urn:microsoft.com/office/officeart/2008/layout/NameandTitleOrganizationalChart"/>
    <dgm:cxn modelId="{2CEF2A31-4AB8-4C5E-A791-999DF9781C5A}" type="presParOf" srcId="{69315814-5BC5-4BFC-B5FC-223E3074ACCA}" destId="{AE8D5586-978E-4FC2-9C3E-EDE91E096DDB}" srcOrd="1" destOrd="0" presId="urn:microsoft.com/office/officeart/2008/layout/NameandTitleOrganizationalChart"/>
    <dgm:cxn modelId="{AC4B554D-6851-4EF4-A905-50EA76383246}" type="presParOf" srcId="{69315814-5BC5-4BFC-B5FC-223E3074ACCA}" destId="{BDD30877-2B1F-4374-98FF-5675FC4D1AA9}" srcOrd="2" destOrd="0" presId="urn:microsoft.com/office/officeart/2008/layout/NameandTitleOrganizationalChart"/>
    <dgm:cxn modelId="{7ECF4026-7C43-40D3-A054-08AE070E6BB9}" type="presParOf" srcId="{64A49376-12AF-40A8-B2EE-CD969E65BFA2}" destId="{6D049DC8-F648-4079-889E-466B4AD04968}" srcOrd="2" destOrd="0" presId="urn:microsoft.com/office/officeart/2008/layout/NameandTitleOrganizationalChart"/>
    <dgm:cxn modelId="{22F71242-4908-4AE8-84A3-AEDA4EE3D5AF}" type="presParOf" srcId="{A02D3568-EDCC-4DDD-8DF6-60A6E3A8F1BF}" destId="{CFF4159A-DF7B-47D9-85AE-7936966252A3}" srcOrd="2" destOrd="0" presId="urn:microsoft.com/office/officeart/2008/layout/NameandTitleOrganizationalChart"/>
    <dgm:cxn modelId="{9A7D4754-2EAE-4568-9110-763B59FB432C}" type="presParOf" srcId="{A02D3568-EDCC-4DDD-8DF6-60A6E3A8F1BF}" destId="{713E9F82-DE23-4995-8CC0-3FE363AD2B93}" srcOrd="3" destOrd="0" presId="urn:microsoft.com/office/officeart/2008/layout/NameandTitleOrganizationalChart"/>
    <dgm:cxn modelId="{1A82DD26-4338-4078-AB92-99CABE21F42B}" type="presParOf" srcId="{713E9F82-DE23-4995-8CC0-3FE363AD2B93}" destId="{AAFF9869-869A-496C-B4C6-B3131F6411E0}" srcOrd="0" destOrd="0" presId="urn:microsoft.com/office/officeart/2008/layout/NameandTitleOrganizationalChart"/>
    <dgm:cxn modelId="{B103B79C-29DF-4451-BA76-1D55B63B286B}" type="presParOf" srcId="{AAFF9869-869A-496C-B4C6-B3131F6411E0}" destId="{1E6F1D48-06CC-444C-85DF-AB7965F5FE1B}" srcOrd="0" destOrd="0" presId="urn:microsoft.com/office/officeart/2008/layout/NameandTitleOrganizationalChart"/>
    <dgm:cxn modelId="{559BCE98-DACC-4495-A616-863F277EB7E4}" type="presParOf" srcId="{AAFF9869-869A-496C-B4C6-B3131F6411E0}" destId="{98827C81-EA6B-4440-B9F9-501149E7A490}" srcOrd="1" destOrd="0" presId="urn:microsoft.com/office/officeart/2008/layout/NameandTitleOrganizationalChart"/>
    <dgm:cxn modelId="{8EF8B967-3D1E-4FB5-8B7F-78D16E997251}" type="presParOf" srcId="{AAFF9869-869A-496C-B4C6-B3131F6411E0}" destId="{8986CC26-B6DE-4367-8B4E-6F84224948CC}" srcOrd="2" destOrd="0" presId="urn:microsoft.com/office/officeart/2008/layout/NameandTitleOrganizationalChart"/>
    <dgm:cxn modelId="{539685E3-357D-4ADA-B68B-8F86319AD09E}" type="presParOf" srcId="{713E9F82-DE23-4995-8CC0-3FE363AD2B93}" destId="{346C9EF5-9E3F-4C97-BEA8-6D116E1EE467}" srcOrd="1" destOrd="0" presId="urn:microsoft.com/office/officeart/2008/layout/NameandTitleOrganizationalChart"/>
    <dgm:cxn modelId="{E7E9D7FC-B5BF-4D4D-8AA6-4CA0F20CEE8C}" type="presParOf" srcId="{346C9EF5-9E3F-4C97-BEA8-6D116E1EE467}" destId="{79DF92AE-46D4-4579-9735-AF6F71E290C5}" srcOrd="0" destOrd="0" presId="urn:microsoft.com/office/officeart/2008/layout/NameandTitleOrganizationalChart"/>
    <dgm:cxn modelId="{367F6AD9-A11D-426A-9726-5DF0069248D7}" type="presParOf" srcId="{346C9EF5-9E3F-4C97-BEA8-6D116E1EE467}" destId="{1C61BAC7-4970-45F4-A87C-EC87388B204C}" srcOrd="1" destOrd="0" presId="urn:microsoft.com/office/officeart/2008/layout/NameandTitleOrganizationalChart"/>
    <dgm:cxn modelId="{65F963F6-A945-4326-9A55-3E7253906450}" type="presParOf" srcId="{1C61BAC7-4970-45F4-A87C-EC87388B204C}" destId="{E69AA19D-2EE2-4301-95A8-BBD6546F01DC}" srcOrd="0" destOrd="0" presId="urn:microsoft.com/office/officeart/2008/layout/NameandTitleOrganizationalChart"/>
    <dgm:cxn modelId="{191E740E-B4BC-4948-AE46-B85F7E04F16F}" type="presParOf" srcId="{E69AA19D-2EE2-4301-95A8-BBD6546F01DC}" destId="{C18F464C-D648-46E3-A3CD-90D40C2C0E34}" srcOrd="0" destOrd="0" presId="urn:microsoft.com/office/officeart/2008/layout/NameandTitleOrganizationalChart"/>
    <dgm:cxn modelId="{DCBD2D5E-B162-4C01-B70E-288C3694C427}" type="presParOf" srcId="{E69AA19D-2EE2-4301-95A8-BBD6546F01DC}" destId="{D92358D7-9522-4115-8537-F0D42DD619FC}" srcOrd="1" destOrd="0" presId="urn:microsoft.com/office/officeart/2008/layout/NameandTitleOrganizationalChart"/>
    <dgm:cxn modelId="{0D43ACA9-933E-42B8-8353-DBDDF16E1562}" type="presParOf" srcId="{E69AA19D-2EE2-4301-95A8-BBD6546F01DC}" destId="{F3F50B57-4384-4A29-862C-CB55E1700FA5}" srcOrd="2" destOrd="0" presId="urn:microsoft.com/office/officeart/2008/layout/NameandTitleOrganizationalChart"/>
    <dgm:cxn modelId="{FB6FC267-4E46-40E0-A029-51A8A3D1683B}" type="presParOf" srcId="{1C61BAC7-4970-45F4-A87C-EC87388B204C}" destId="{8C4DB1D7-2A12-4328-BE0F-2596C2C1DB03}" srcOrd="1" destOrd="0" presId="urn:microsoft.com/office/officeart/2008/layout/NameandTitleOrganizationalChart"/>
    <dgm:cxn modelId="{B4C3C2D6-1F06-4C12-B066-AFBA3FCC31FD}" type="presParOf" srcId="{1C61BAC7-4970-45F4-A87C-EC87388B204C}" destId="{9571993B-738C-4F83-96CA-4FF86BE20AEE}" srcOrd="2" destOrd="0" presId="urn:microsoft.com/office/officeart/2008/layout/NameandTitleOrganizationalChart"/>
    <dgm:cxn modelId="{F47C82A7-607C-4E24-8114-219B14B8D493}" type="presParOf" srcId="{713E9F82-DE23-4995-8CC0-3FE363AD2B93}" destId="{B5BA7E3D-5578-4AB7-BA1D-158DEFBAF902}" srcOrd="2" destOrd="0" presId="urn:microsoft.com/office/officeart/2008/layout/NameandTitleOrganizationalChart"/>
    <dgm:cxn modelId="{BF3353CD-319F-49EA-A948-5047101E4239}" type="presParOf" srcId="{A02D3568-EDCC-4DDD-8DF6-60A6E3A8F1BF}" destId="{9895FA00-721C-4B5F-959D-8470CA92F068}" srcOrd="4" destOrd="0" presId="urn:microsoft.com/office/officeart/2008/layout/NameandTitleOrganizationalChart"/>
    <dgm:cxn modelId="{17D80822-67A1-4140-87E5-4BDDD7761190}" type="presParOf" srcId="{A02D3568-EDCC-4DDD-8DF6-60A6E3A8F1BF}" destId="{5312A8D5-7779-41D3-9C0E-BA2089DB770B}" srcOrd="5" destOrd="0" presId="urn:microsoft.com/office/officeart/2008/layout/NameandTitleOrganizationalChart"/>
    <dgm:cxn modelId="{2D70D18D-B885-482E-8347-611B43960DED}" type="presParOf" srcId="{5312A8D5-7779-41D3-9C0E-BA2089DB770B}" destId="{E4D46DD4-1CEE-4454-A862-BDE09779B522}" srcOrd="0" destOrd="0" presId="urn:microsoft.com/office/officeart/2008/layout/NameandTitleOrganizationalChart"/>
    <dgm:cxn modelId="{6AB9B612-77FD-4087-9F02-B792B2C975C7}" type="presParOf" srcId="{E4D46DD4-1CEE-4454-A862-BDE09779B522}" destId="{35049C81-2689-44C8-86D2-93F141930429}" srcOrd="0" destOrd="0" presId="urn:microsoft.com/office/officeart/2008/layout/NameandTitleOrganizationalChart"/>
    <dgm:cxn modelId="{89ED38D8-13D0-40E9-A64E-ADA84B6FCBA4}" type="presParOf" srcId="{E4D46DD4-1CEE-4454-A862-BDE09779B522}" destId="{9EF47BD0-DCD9-4678-94C1-99E823BEDF31}" srcOrd="1" destOrd="0" presId="urn:microsoft.com/office/officeart/2008/layout/NameandTitleOrganizationalChart"/>
    <dgm:cxn modelId="{3CD02995-F27C-4B1D-ABB6-63A18A160D5B}" type="presParOf" srcId="{E4D46DD4-1CEE-4454-A862-BDE09779B522}" destId="{5838CE04-89E4-4E88-B421-5CF98626BF8D}" srcOrd="2" destOrd="0" presId="urn:microsoft.com/office/officeart/2008/layout/NameandTitleOrganizationalChart"/>
    <dgm:cxn modelId="{94025598-8E25-46C2-8330-9140B66AFB12}" type="presParOf" srcId="{5312A8D5-7779-41D3-9C0E-BA2089DB770B}" destId="{8F1E0248-D48D-49E7-B25D-F9C7433C0524}" srcOrd="1" destOrd="0" presId="urn:microsoft.com/office/officeart/2008/layout/NameandTitleOrganizationalChart"/>
    <dgm:cxn modelId="{52C63E12-CFD7-4EAC-AB20-B2E61E556369}" type="presParOf" srcId="{5312A8D5-7779-41D3-9C0E-BA2089DB770B}" destId="{F72DCCC3-C623-444E-BF59-DB356E10FB55}" srcOrd="2" destOrd="0" presId="urn:microsoft.com/office/officeart/2008/layout/NameandTitleOrganizationalChart"/>
    <dgm:cxn modelId="{9678B701-8F2C-4DCF-801F-D07D91A105EA}" type="presParOf" srcId="{A02D3568-EDCC-4DDD-8DF6-60A6E3A8F1BF}" destId="{704B96B7-97E1-4675-89B6-2C39EF68C081}" srcOrd="6" destOrd="0" presId="urn:microsoft.com/office/officeart/2008/layout/NameandTitleOrganizationalChart"/>
    <dgm:cxn modelId="{069221E6-73A4-4E80-9167-C1F9440309CF}" type="presParOf" srcId="{A02D3568-EDCC-4DDD-8DF6-60A6E3A8F1BF}" destId="{0791A3E7-4E24-496F-9BA6-1755EB90EA32}" srcOrd="7" destOrd="0" presId="urn:microsoft.com/office/officeart/2008/layout/NameandTitleOrganizationalChart"/>
    <dgm:cxn modelId="{C589729D-836C-425B-B717-77E769FD6B8E}" type="presParOf" srcId="{0791A3E7-4E24-496F-9BA6-1755EB90EA32}" destId="{3C791149-0558-4FAA-92EA-08637DE0162F}" srcOrd="0" destOrd="0" presId="urn:microsoft.com/office/officeart/2008/layout/NameandTitleOrganizationalChart"/>
    <dgm:cxn modelId="{1FF7F566-C26C-4AA7-BBAE-BF4D015E2B01}" type="presParOf" srcId="{3C791149-0558-4FAA-92EA-08637DE0162F}" destId="{4BB3D890-CC17-4D45-AD87-4CBB31324AB0}" srcOrd="0" destOrd="0" presId="urn:microsoft.com/office/officeart/2008/layout/NameandTitleOrganizationalChart"/>
    <dgm:cxn modelId="{46249467-8417-4DD5-8A97-1DABDF40A2DD}" type="presParOf" srcId="{3C791149-0558-4FAA-92EA-08637DE0162F}" destId="{320E522D-61D4-4627-A6FB-4485F951EE17}" srcOrd="1" destOrd="0" presId="urn:microsoft.com/office/officeart/2008/layout/NameandTitleOrganizationalChart"/>
    <dgm:cxn modelId="{BA20C850-263D-4F4D-9311-3B81A39883D8}" type="presParOf" srcId="{3C791149-0558-4FAA-92EA-08637DE0162F}" destId="{143AFD7A-A16E-45DC-87FC-0E18BAA343FA}" srcOrd="2" destOrd="0" presId="urn:microsoft.com/office/officeart/2008/layout/NameandTitleOrganizationalChart"/>
    <dgm:cxn modelId="{61D250A2-E16D-44F4-905E-762423D62D3E}" type="presParOf" srcId="{0791A3E7-4E24-496F-9BA6-1755EB90EA32}" destId="{5B804744-82FE-461E-ACFC-DA0B0499C7FD}" srcOrd="1" destOrd="0" presId="urn:microsoft.com/office/officeart/2008/layout/NameandTitleOrganizationalChart"/>
    <dgm:cxn modelId="{81FF9373-8A47-434A-82AD-074D408943E4}" type="presParOf" srcId="{0791A3E7-4E24-496F-9BA6-1755EB90EA32}" destId="{1DFBE109-BEC0-49BC-A696-AA984CE018A6}" srcOrd="2" destOrd="0" presId="urn:microsoft.com/office/officeart/2008/layout/NameandTitleOrganizationalChart"/>
    <dgm:cxn modelId="{7612CB84-C461-4155-B6D8-88C0534D4EFD}" type="presParOf" srcId="{A02D3568-EDCC-4DDD-8DF6-60A6E3A8F1BF}" destId="{F47E4698-791F-4770-A377-913F59E6C4EA}" srcOrd="8" destOrd="0" presId="urn:microsoft.com/office/officeart/2008/layout/NameandTitleOrganizationalChart"/>
    <dgm:cxn modelId="{7F3AD792-0280-4C3A-A1B0-51DB674B6598}" type="presParOf" srcId="{A02D3568-EDCC-4DDD-8DF6-60A6E3A8F1BF}" destId="{F8DE7BF6-1306-4507-ACDF-22286BF3D04C}" srcOrd="9" destOrd="0" presId="urn:microsoft.com/office/officeart/2008/layout/NameandTitleOrganizationalChart"/>
    <dgm:cxn modelId="{FDB33618-3BE8-433B-AF20-7E6467CD75BC}" type="presParOf" srcId="{F8DE7BF6-1306-4507-ACDF-22286BF3D04C}" destId="{D21B37EE-E6B7-4DDC-BF01-63D53D3FDA2D}" srcOrd="0" destOrd="0" presId="urn:microsoft.com/office/officeart/2008/layout/NameandTitleOrganizationalChart"/>
    <dgm:cxn modelId="{7D21ADE4-A892-4EF3-A1E2-44D6149D438D}" type="presParOf" srcId="{D21B37EE-E6B7-4DDC-BF01-63D53D3FDA2D}" destId="{DFFB2EA3-CEF9-466B-8049-EC6C450FFAB2}" srcOrd="0" destOrd="0" presId="urn:microsoft.com/office/officeart/2008/layout/NameandTitleOrganizationalChart"/>
    <dgm:cxn modelId="{D2562DD6-1556-4222-9E3E-3FC7B3F69581}" type="presParOf" srcId="{D21B37EE-E6B7-4DDC-BF01-63D53D3FDA2D}" destId="{289537A4-A257-45FE-9820-FC0890CECA2C}" srcOrd="1" destOrd="0" presId="urn:microsoft.com/office/officeart/2008/layout/NameandTitleOrganizationalChart"/>
    <dgm:cxn modelId="{B465A587-2E65-4C53-89B1-31EDF8D0D205}" type="presParOf" srcId="{D21B37EE-E6B7-4DDC-BF01-63D53D3FDA2D}" destId="{88290E25-16F3-42B6-91E6-01CD19E872CF}" srcOrd="2" destOrd="0" presId="urn:microsoft.com/office/officeart/2008/layout/NameandTitleOrganizationalChart"/>
    <dgm:cxn modelId="{942554B0-2D04-42BA-9B0D-B006EB29EC96}" type="presParOf" srcId="{F8DE7BF6-1306-4507-ACDF-22286BF3D04C}" destId="{DC645022-3FAC-41CE-A42F-3A521B61CF47}" srcOrd="1" destOrd="0" presId="urn:microsoft.com/office/officeart/2008/layout/NameandTitleOrganizationalChart"/>
    <dgm:cxn modelId="{3A91DADA-EFEE-462E-98EC-26375E3EBD27}" type="presParOf" srcId="{F8DE7BF6-1306-4507-ACDF-22286BF3D04C}" destId="{BB59CDAD-A451-47CA-B597-986158CCB423}" srcOrd="2" destOrd="0" presId="urn:microsoft.com/office/officeart/2008/layout/NameandTitleOrganizationalChart"/>
    <dgm:cxn modelId="{E649BE4D-E39B-400F-BC6A-A7669F412697}" type="presParOf" srcId="{A02D3568-EDCC-4DDD-8DF6-60A6E3A8F1BF}" destId="{CEA3A38C-8D3A-4250-AE80-BB0B570199C2}" srcOrd="10" destOrd="0" presId="urn:microsoft.com/office/officeart/2008/layout/NameandTitleOrganizationalChart"/>
    <dgm:cxn modelId="{1A850696-F74F-4B05-90ED-984309EBE7D7}" type="presParOf" srcId="{A02D3568-EDCC-4DDD-8DF6-60A6E3A8F1BF}" destId="{B3F20278-E442-48F3-9FEE-8FF99D286337}" srcOrd="11" destOrd="0" presId="urn:microsoft.com/office/officeart/2008/layout/NameandTitleOrganizationalChart"/>
    <dgm:cxn modelId="{E45794AC-6FC5-4F82-BC67-92B01051FC4C}" type="presParOf" srcId="{B3F20278-E442-48F3-9FEE-8FF99D286337}" destId="{D856D579-9454-4EE0-B0D7-8286715BB31F}" srcOrd="0" destOrd="0" presId="urn:microsoft.com/office/officeart/2008/layout/NameandTitleOrganizationalChart"/>
    <dgm:cxn modelId="{55D118A1-1397-47E3-AAA2-5399D37119EA}" type="presParOf" srcId="{D856D579-9454-4EE0-B0D7-8286715BB31F}" destId="{DDDB541E-C4C6-400A-B06A-0A376593A12B}" srcOrd="0" destOrd="0" presId="urn:microsoft.com/office/officeart/2008/layout/NameandTitleOrganizationalChart"/>
    <dgm:cxn modelId="{727736F2-6BAE-42F8-84E4-C57621543EB9}" type="presParOf" srcId="{D856D579-9454-4EE0-B0D7-8286715BB31F}" destId="{AD0AB97B-5D81-460B-8992-7EDD8D943822}" srcOrd="1" destOrd="0" presId="urn:microsoft.com/office/officeart/2008/layout/NameandTitleOrganizationalChart"/>
    <dgm:cxn modelId="{30C9E766-6E60-46DB-B243-FC459625B4F2}" type="presParOf" srcId="{D856D579-9454-4EE0-B0D7-8286715BB31F}" destId="{CCA7F133-2F17-40BD-8417-136D5424DC94}" srcOrd="2" destOrd="0" presId="urn:microsoft.com/office/officeart/2008/layout/NameandTitleOrganizationalChart"/>
    <dgm:cxn modelId="{C7F26564-D3CD-4CEC-9559-38308F02F1F6}" type="presParOf" srcId="{B3F20278-E442-48F3-9FEE-8FF99D286337}" destId="{3166846E-79C4-4115-86C0-10EC2DF75F82}" srcOrd="1" destOrd="0" presId="urn:microsoft.com/office/officeart/2008/layout/NameandTitleOrganizationalChart"/>
    <dgm:cxn modelId="{0FF6B60A-32A2-4E7B-ABD2-BEFC6F95D711}" type="presParOf" srcId="{B3F20278-E442-48F3-9FEE-8FF99D286337}" destId="{042F83F1-4AF2-4D99-A87B-DA475D2DAC69}" srcOrd="2" destOrd="0" presId="urn:microsoft.com/office/officeart/2008/layout/NameandTitleOrganizationalChart"/>
    <dgm:cxn modelId="{4CCF9FD6-8711-42BF-A2BC-E04E8A1D7D92}" type="presParOf" srcId="{A02D3568-EDCC-4DDD-8DF6-60A6E3A8F1BF}" destId="{AC53AA0B-B474-4A94-AD10-DBF6DB68B686}" srcOrd="12" destOrd="0" presId="urn:microsoft.com/office/officeart/2008/layout/NameandTitleOrganizationalChart"/>
    <dgm:cxn modelId="{78C439CA-CE5C-421E-886C-8D02096EAE4A}" type="presParOf" srcId="{A02D3568-EDCC-4DDD-8DF6-60A6E3A8F1BF}" destId="{A57D0322-070D-44BA-B6E8-7D83ADA2963E}" srcOrd="13" destOrd="0" presId="urn:microsoft.com/office/officeart/2008/layout/NameandTitleOrganizationalChart"/>
    <dgm:cxn modelId="{369E6483-6855-483F-91FA-99CAA5D92EAC}" type="presParOf" srcId="{A57D0322-070D-44BA-B6E8-7D83ADA2963E}" destId="{E3F12DFB-894B-4754-842C-3315CB94FF0B}" srcOrd="0" destOrd="0" presId="urn:microsoft.com/office/officeart/2008/layout/NameandTitleOrganizationalChart"/>
    <dgm:cxn modelId="{41152551-DF84-4AA7-8D29-405EA9806335}" type="presParOf" srcId="{E3F12DFB-894B-4754-842C-3315CB94FF0B}" destId="{00A90EAB-EE59-483F-9CCA-6C9491D4F4DD}" srcOrd="0" destOrd="0" presId="urn:microsoft.com/office/officeart/2008/layout/NameandTitleOrganizationalChart"/>
    <dgm:cxn modelId="{32B19A00-AD10-41CD-98E5-10259066BD6D}" type="presParOf" srcId="{E3F12DFB-894B-4754-842C-3315CB94FF0B}" destId="{55BFFDBD-337F-4033-800F-B877E0F9EFA6}" srcOrd="1" destOrd="0" presId="urn:microsoft.com/office/officeart/2008/layout/NameandTitleOrganizationalChart"/>
    <dgm:cxn modelId="{B40070C0-4D9F-417B-B880-AA5A558279EF}" type="presParOf" srcId="{E3F12DFB-894B-4754-842C-3315CB94FF0B}" destId="{7577FDA6-6045-4F39-8AD9-BEC3A1B9EB2B}" srcOrd="2" destOrd="0" presId="urn:microsoft.com/office/officeart/2008/layout/NameandTitleOrganizationalChart"/>
    <dgm:cxn modelId="{E56226DC-FB00-430F-BEEE-9DFBC9AE66BD}" type="presParOf" srcId="{A57D0322-070D-44BA-B6E8-7D83ADA2963E}" destId="{5BAF8CD3-2902-4860-885F-F5F3EDA048A8}" srcOrd="1" destOrd="0" presId="urn:microsoft.com/office/officeart/2008/layout/NameandTitleOrganizationalChart"/>
    <dgm:cxn modelId="{8373B6BE-B7D5-4D98-B884-6FB99A4726F9}" type="presParOf" srcId="{A57D0322-070D-44BA-B6E8-7D83ADA2963E}" destId="{F2E93353-3DB3-4CB9-9E40-BE836DFB1164}" srcOrd="2" destOrd="0" presId="urn:microsoft.com/office/officeart/2008/layout/NameandTitleOrganizationalChart"/>
    <dgm:cxn modelId="{6703B8D0-9D9F-4869-99E9-3E3463E7C947}" type="presParOf" srcId="{A02D3568-EDCC-4DDD-8DF6-60A6E3A8F1BF}" destId="{5BD9AAB5-2234-4C3E-A7A2-2D3D1EDFDB59}" srcOrd="14" destOrd="0" presId="urn:microsoft.com/office/officeart/2008/layout/NameandTitleOrganizationalChart"/>
    <dgm:cxn modelId="{665BFFC4-7517-45F1-BCD9-64E6C1EAFB13}" type="presParOf" srcId="{A02D3568-EDCC-4DDD-8DF6-60A6E3A8F1BF}" destId="{798E31FF-4619-4CCB-91BB-4C0005AC9B62}" srcOrd="15" destOrd="0" presId="urn:microsoft.com/office/officeart/2008/layout/NameandTitleOrganizationalChart"/>
    <dgm:cxn modelId="{D5A4D7F2-8C9A-47CF-8E9E-19C3F982F3CD}" type="presParOf" srcId="{798E31FF-4619-4CCB-91BB-4C0005AC9B62}" destId="{CA70B303-C918-481D-A59E-8CDC90241199}" srcOrd="0" destOrd="0" presId="urn:microsoft.com/office/officeart/2008/layout/NameandTitleOrganizationalChart"/>
    <dgm:cxn modelId="{301BC581-8407-454E-9184-BFF00E1DDDEE}" type="presParOf" srcId="{CA70B303-C918-481D-A59E-8CDC90241199}" destId="{BE3315FB-4182-442F-BCF1-821877DB6F71}" srcOrd="0" destOrd="0" presId="urn:microsoft.com/office/officeart/2008/layout/NameandTitleOrganizationalChart"/>
    <dgm:cxn modelId="{A81A82B8-5F54-40E2-891A-7709C3E36EEA}" type="presParOf" srcId="{CA70B303-C918-481D-A59E-8CDC90241199}" destId="{E1E8D7B9-3F09-4349-A819-4AF863BCB1BE}" srcOrd="1" destOrd="0" presId="urn:microsoft.com/office/officeart/2008/layout/NameandTitleOrganizationalChart"/>
    <dgm:cxn modelId="{13E4760A-37AD-4CBC-BD4F-41694D5FE342}" type="presParOf" srcId="{CA70B303-C918-481D-A59E-8CDC90241199}" destId="{E0A6F46A-1EF7-414B-95E3-432A9D0DF703}" srcOrd="2" destOrd="0" presId="urn:microsoft.com/office/officeart/2008/layout/NameandTitleOrganizationalChart"/>
    <dgm:cxn modelId="{581E8A08-D81F-4748-840D-1B7314501BA2}" type="presParOf" srcId="{798E31FF-4619-4CCB-91BB-4C0005AC9B62}" destId="{653E4381-D800-42B4-98E8-08011F289033}" srcOrd="1" destOrd="0" presId="urn:microsoft.com/office/officeart/2008/layout/NameandTitleOrganizationalChart"/>
    <dgm:cxn modelId="{CD34BFB5-85DB-4281-A7B2-4793F74F0305}" type="presParOf" srcId="{798E31FF-4619-4CCB-91BB-4C0005AC9B62}" destId="{AF4D7A93-7A70-4ED9-943D-71D3651C2EC7}" srcOrd="2" destOrd="0" presId="urn:microsoft.com/office/officeart/2008/layout/NameandTitleOrganizationalChart"/>
    <dgm:cxn modelId="{A5E5E87D-A974-4089-8075-323BBC484698}" type="presParOf" srcId="{84E2E3E7-86C3-42C0-9CB5-C8A0B999517D}" destId="{64022286-0A0A-4D93-9F92-D112954FD7F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CB6A51E-7D47-408E-94AA-D93D848269FD}">
      <dgm:prSet custT="1"/>
      <dgm:spPr/>
      <dgm:t>
        <a:bodyPr/>
        <a:lstStyle/>
        <a:p>
          <a:r>
            <a:rPr lang="en-US" sz="1400" dirty="0"/>
            <a:t>Manager Access Services</a:t>
          </a:r>
        </a:p>
      </dgm:t>
    </dgm:pt>
    <dgm:pt modelId="{CB35262C-1B9B-4920-A507-93615EA44F13}" type="parTrans" cxnId="{9BF0BB32-A1E0-4349-A638-D3700CD0E054}">
      <dgm:prSet/>
      <dgm:spPr/>
      <dgm:t>
        <a:bodyPr/>
        <a:lstStyle/>
        <a:p>
          <a:endParaRPr lang="en-US"/>
        </a:p>
      </dgm:t>
    </dgm:pt>
    <dgm:pt modelId="{EA091C92-7EB6-456B-9B5A-F44C3CF7589C}" type="sibTrans" cxnId="{9BF0BB32-A1E0-4349-A638-D3700CD0E054}">
      <dgm:prSet custT="1"/>
      <dgm:spPr/>
      <dgm:t>
        <a:bodyPr/>
        <a:lstStyle/>
        <a:p>
          <a:r>
            <a:rPr lang="en-US" sz="1200" dirty="0"/>
            <a:t>Ginger Garza</a:t>
          </a:r>
        </a:p>
      </dgm:t>
    </dgm:pt>
    <dgm:pt modelId="{7F0D2D75-6DEA-4CBF-9B8D-372821E200A8}">
      <dgm:prSet custT="1"/>
      <dgm:spPr/>
      <dgm:t>
        <a:bodyPr/>
        <a:lstStyle/>
        <a:p>
          <a:r>
            <a:rPr lang="en-US" sz="1400" dirty="0"/>
            <a:t>Coordinator of Interlibrary Loan</a:t>
          </a:r>
        </a:p>
      </dgm:t>
    </dgm:pt>
    <dgm:pt modelId="{852FB282-107B-4D72-9C03-350FAE16BF78}" type="parTrans" cxnId="{B728E3BF-B0E7-4237-BE43-C20B5362E9AE}">
      <dgm:prSet/>
      <dgm:spPr/>
      <dgm:t>
        <a:bodyPr/>
        <a:lstStyle/>
        <a:p>
          <a:endParaRPr lang="en-US"/>
        </a:p>
      </dgm:t>
    </dgm:pt>
    <dgm:pt modelId="{36FC3489-C8DB-408E-99D6-BDA1F8F69595}" type="sibTrans" cxnId="{B728E3BF-B0E7-4237-BE43-C20B5362E9AE}">
      <dgm:prSet custT="1"/>
      <dgm:spPr/>
      <dgm:t>
        <a:bodyPr/>
        <a:lstStyle/>
        <a:p>
          <a:r>
            <a:rPr lang="en-US" sz="1200" dirty="0"/>
            <a:t>LaMargo Branch</a:t>
          </a:r>
        </a:p>
      </dgm:t>
    </dgm:pt>
    <dgm:pt modelId="{8210CE93-E440-4F79-BB32-7B4D2767DAA3}">
      <dgm:prSet custT="1"/>
      <dgm:spPr/>
      <dgm:t>
        <a:bodyPr/>
        <a:lstStyle/>
        <a:p>
          <a:r>
            <a:rPr lang="en-US" sz="1400" dirty="0"/>
            <a:t>Coordinator of Library Services</a:t>
          </a:r>
          <a:br>
            <a:rPr lang="en-US" sz="1400" dirty="0"/>
          </a:br>
          <a:r>
            <a:rPr lang="en-US" sz="1400" dirty="0"/>
            <a:t> Denton Day </a:t>
          </a:r>
        </a:p>
      </dgm:t>
    </dgm:pt>
    <dgm:pt modelId="{3E67353C-6961-4F26-9465-93607D655973}" type="parTrans" cxnId="{9DA18880-40ED-4BF7-A104-FC7891B341A5}">
      <dgm:prSet/>
      <dgm:spPr/>
      <dgm:t>
        <a:bodyPr/>
        <a:lstStyle/>
        <a:p>
          <a:endParaRPr lang="en-US"/>
        </a:p>
      </dgm:t>
    </dgm:pt>
    <dgm:pt modelId="{23C8BCF5-88A4-4CEC-A5C6-978858B6A5E9}" type="sibTrans" cxnId="{9DA18880-40ED-4BF7-A104-FC7891B341A5}">
      <dgm:prSet custT="1"/>
      <dgm:spPr/>
      <dgm:t>
        <a:bodyPr/>
        <a:lstStyle/>
        <a:p>
          <a:r>
            <a:rPr lang="en-US" sz="1200" dirty="0"/>
            <a:t>Brianna </a:t>
          </a:r>
          <a:r>
            <a:rPr lang="en-US" sz="1200" dirty="0" err="1"/>
            <a:t>Swehla</a:t>
          </a:r>
          <a:endParaRPr lang="en-US" sz="1200" dirty="0"/>
        </a:p>
      </dgm:t>
    </dgm:pt>
    <dgm:pt modelId="{C1D8522B-B34F-4EB2-A7D1-5AB880672A93}">
      <dgm:prSet custT="1"/>
      <dgm:spPr/>
      <dgm:t>
        <a:bodyPr/>
        <a:lstStyle/>
        <a:p>
          <a:r>
            <a:rPr lang="en-US" sz="1400" dirty="0"/>
            <a:t>Coordinator of Library Services </a:t>
          </a:r>
          <a:br>
            <a:rPr lang="en-US" sz="1400" dirty="0"/>
          </a:br>
          <a:r>
            <a:rPr lang="en-US" sz="1400" dirty="0"/>
            <a:t>Denton Evening</a:t>
          </a:r>
        </a:p>
      </dgm:t>
    </dgm:pt>
    <dgm:pt modelId="{4108426D-B6AC-4A82-8975-149081F4D95F}" type="parTrans" cxnId="{385FC7E0-1DFD-4C33-A7F8-9DA9BF28465F}">
      <dgm:prSet/>
      <dgm:spPr/>
      <dgm:t>
        <a:bodyPr/>
        <a:lstStyle/>
        <a:p>
          <a:endParaRPr lang="en-US"/>
        </a:p>
      </dgm:t>
    </dgm:pt>
    <dgm:pt modelId="{EED026DE-943B-47DD-8615-541DCF1D729D}" type="sibTrans" cxnId="{385FC7E0-1DFD-4C33-A7F8-9DA9BF28465F}">
      <dgm:prSet custT="1"/>
      <dgm:spPr/>
      <dgm:t>
        <a:bodyPr/>
        <a:lstStyle/>
        <a:p>
          <a:r>
            <a:rPr lang="en-US" sz="1200" baseline="0" dirty="0"/>
            <a:t>Benjamin Lyda</a:t>
          </a:r>
        </a:p>
      </dgm:t>
    </dgm:pt>
    <dgm:pt modelId="{6B60EC65-0206-49B7-818F-44B045F01F31}">
      <dgm:prSet custT="1"/>
      <dgm:spPr/>
      <dgm:t>
        <a:bodyPr/>
        <a:lstStyle/>
        <a:p>
          <a:r>
            <a:rPr lang="en-US" sz="1400" dirty="0"/>
            <a:t>Project Management and Outreach Librarian</a:t>
          </a:r>
        </a:p>
      </dgm:t>
    </dgm:pt>
    <dgm:pt modelId="{DE6C7DAC-71ED-4127-8AF6-87CE477F36FF}" type="parTrans" cxnId="{D67F794E-E27C-43B6-ACA9-8E8C65995CE0}">
      <dgm:prSet/>
      <dgm:spPr/>
      <dgm:t>
        <a:bodyPr/>
        <a:lstStyle/>
        <a:p>
          <a:endParaRPr lang="en-US"/>
        </a:p>
      </dgm:t>
    </dgm:pt>
    <dgm:pt modelId="{0DA0C9F6-D16E-49C6-9CA4-6602F524B97A}" type="sibTrans" cxnId="{D67F794E-E27C-43B6-ACA9-8E8C65995CE0}">
      <dgm:prSet custT="1"/>
      <dgm:spPr/>
      <dgm:t>
        <a:bodyPr/>
        <a:lstStyle/>
        <a:p>
          <a:r>
            <a:rPr lang="en-US" sz="1200" dirty="0"/>
            <a:t>Abigail Kolosieke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4B7983-E369-4CF0-ACCA-3EAF4A3407CA}" type="pres">
      <dgm:prSet presAssocID="{CCB6A51E-7D47-408E-94AA-D93D848269FD}" presName="hierRoot1" presStyleCnt="0">
        <dgm:presLayoutVars>
          <dgm:hierBranch val="init"/>
        </dgm:presLayoutVars>
      </dgm:prSet>
      <dgm:spPr/>
    </dgm:pt>
    <dgm:pt modelId="{F2995710-268A-48E5-9AAD-05F2608E82F6}" type="pres">
      <dgm:prSet presAssocID="{CCB6A51E-7D47-408E-94AA-D93D848269FD}" presName="rootComposite1" presStyleCnt="0"/>
      <dgm:spPr/>
    </dgm:pt>
    <dgm:pt modelId="{A2AE651B-A0EA-4D81-AC8E-A7EEE72784D8}" type="pres">
      <dgm:prSet presAssocID="{CCB6A51E-7D47-408E-94AA-D93D848269FD}" presName="rootText1" presStyleLbl="node0" presStyleIdx="0" presStyleCnt="1">
        <dgm:presLayoutVars>
          <dgm:chMax/>
          <dgm:chPref val="3"/>
        </dgm:presLayoutVars>
      </dgm:prSet>
      <dgm:spPr/>
    </dgm:pt>
    <dgm:pt modelId="{80F04A9B-5DE6-447A-8D94-7C10BBE8631C}" type="pres">
      <dgm:prSet presAssocID="{CCB6A51E-7D47-408E-94AA-D93D848269FD}" presName="titleText1" presStyleLbl="fgAcc0" presStyleIdx="0" presStyleCnt="1" custScaleX="69717" custScaleY="72062" custLinFactNeighborX="22287" custLinFactNeighborY="4439">
        <dgm:presLayoutVars>
          <dgm:chMax val="0"/>
          <dgm:chPref val="0"/>
        </dgm:presLayoutVars>
      </dgm:prSet>
      <dgm:spPr/>
    </dgm:pt>
    <dgm:pt modelId="{409CDCAA-DEBB-427D-B737-A2F152ED2834}" type="pres">
      <dgm:prSet presAssocID="{CCB6A51E-7D47-408E-94AA-D93D848269FD}" presName="rootConnector1" presStyleLbl="node1" presStyleIdx="0" presStyleCnt="4"/>
      <dgm:spPr/>
    </dgm:pt>
    <dgm:pt modelId="{7AA9B39D-2E50-4837-B4E5-14425015EB92}" type="pres">
      <dgm:prSet presAssocID="{CCB6A51E-7D47-408E-94AA-D93D848269FD}" presName="hierChild2" presStyleCnt="0"/>
      <dgm:spPr/>
    </dgm:pt>
    <dgm:pt modelId="{25ABA4B4-88E8-4B88-8169-31EE1CC45F5D}" type="pres">
      <dgm:prSet presAssocID="{DE6C7DAC-71ED-4127-8AF6-87CE477F36FF}" presName="Name37" presStyleLbl="parChTrans1D2" presStyleIdx="0" presStyleCnt="4"/>
      <dgm:spPr/>
    </dgm:pt>
    <dgm:pt modelId="{4057E213-4F9F-4C5C-96AF-04FD7BE73F6A}" type="pres">
      <dgm:prSet presAssocID="{6B60EC65-0206-49B7-818F-44B045F01F31}" presName="hierRoot2" presStyleCnt="0">
        <dgm:presLayoutVars>
          <dgm:hierBranch val="init"/>
        </dgm:presLayoutVars>
      </dgm:prSet>
      <dgm:spPr/>
    </dgm:pt>
    <dgm:pt modelId="{3723C818-72BE-4870-8956-62D1A922D783}" type="pres">
      <dgm:prSet presAssocID="{6B60EC65-0206-49B7-818F-44B045F01F31}" presName="rootComposite" presStyleCnt="0"/>
      <dgm:spPr/>
    </dgm:pt>
    <dgm:pt modelId="{3D341636-3A34-4FA3-B420-AC6C47CE3C4B}" type="pres">
      <dgm:prSet presAssocID="{6B60EC65-0206-49B7-818F-44B045F01F31}" presName="rootText" presStyleLbl="node1" presStyleIdx="0" presStyleCnt="4">
        <dgm:presLayoutVars>
          <dgm:chMax/>
          <dgm:chPref val="3"/>
        </dgm:presLayoutVars>
      </dgm:prSet>
      <dgm:spPr/>
    </dgm:pt>
    <dgm:pt modelId="{5FE66B4A-D0A8-4624-9DEA-111CF356E7D5}" type="pres">
      <dgm:prSet presAssocID="{6B60EC65-0206-49B7-818F-44B045F01F31}" presName="titleText2" presStyleLbl="fgAcc1" presStyleIdx="0" presStyleCnt="4" custScaleX="69717" custScaleY="72062" custLinFactNeighborX="26107" custLinFactNeighborY="4439">
        <dgm:presLayoutVars>
          <dgm:chMax val="0"/>
          <dgm:chPref val="0"/>
        </dgm:presLayoutVars>
      </dgm:prSet>
      <dgm:spPr/>
    </dgm:pt>
    <dgm:pt modelId="{B3F2D618-6ECE-4889-B19C-837B4C0FF617}" type="pres">
      <dgm:prSet presAssocID="{6B60EC65-0206-49B7-818F-44B045F01F31}" presName="rootConnector" presStyleLbl="node2" presStyleIdx="0" presStyleCnt="0"/>
      <dgm:spPr/>
    </dgm:pt>
    <dgm:pt modelId="{37F1A2A8-19EA-45FE-9E2E-F1AC14514E0F}" type="pres">
      <dgm:prSet presAssocID="{6B60EC65-0206-49B7-818F-44B045F01F31}" presName="hierChild4" presStyleCnt="0"/>
      <dgm:spPr/>
    </dgm:pt>
    <dgm:pt modelId="{6F9B875A-258D-4B4C-8AAC-B9A5F7CEAB7D}" type="pres">
      <dgm:prSet presAssocID="{6B60EC65-0206-49B7-818F-44B045F01F31}" presName="hierChild5" presStyleCnt="0"/>
      <dgm:spPr/>
    </dgm:pt>
    <dgm:pt modelId="{C0656B50-5DCA-4F7B-9C6D-87E6C1513247}" type="pres">
      <dgm:prSet presAssocID="{852FB282-107B-4D72-9C03-350FAE16BF78}" presName="Name37" presStyleLbl="parChTrans1D2" presStyleIdx="1" presStyleCnt="4"/>
      <dgm:spPr/>
    </dgm:pt>
    <dgm:pt modelId="{11DD6ECD-96D7-4FEC-8236-E1FB01689973}" type="pres">
      <dgm:prSet presAssocID="{7F0D2D75-6DEA-4CBF-9B8D-372821E200A8}" presName="hierRoot2" presStyleCnt="0">
        <dgm:presLayoutVars>
          <dgm:hierBranch val="init"/>
        </dgm:presLayoutVars>
      </dgm:prSet>
      <dgm:spPr/>
    </dgm:pt>
    <dgm:pt modelId="{77DFA65A-D336-4308-98BE-511D65B2D7FE}" type="pres">
      <dgm:prSet presAssocID="{7F0D2D75-6DEA-4CBF-9B8D-372821E200A8}" presName="rootComposite" presStyleCnt="0"/>
      <dgm:spPr/>
    </dgm:pt>
    <dgm:pt modelId="{F2A9E7E0-4F68-4572-B2F4-ED7D596436D3}" type="pres">
      <dgm:prSet presAssocID="{7F0D2D75-6DEA-4CBF-9B8D-372821E200A8}" presName="rootText" presStyleLbl="node1" presStyleIdx="1" presStyleCnt="4" custLinFactNeighborY="-1785">
        <dgm:presLayoutVars>
          <dgm:chMax/>
          <dgm:chPref val="3"/>
        </dgm:presLayoutVars>
      </dgm:prSet>
      <dgm:spPr/>
    </dgm:pt>
    <dgm:pt modelId="{4F36DFC8-2FE6-4438-8DED-161A87C5CD1D}" type="pres">
      <dgm:prSet presAssocID="{7F0D2D75-6DEA-4CBF-9B8D-372821E200A8}" presName="titleText2" presStyleLbl="fgAcc1" presStyleIdx="1" presStyleCnt="4" custScaleX="69717" custScaleY="72062" custLinFactNeighborX="18417" custLinFactNeighborY="-3315">
        <dgm:presLayoutVars>
          <dgm:chMax val="0"/>
          <dgm:chPref val="0"/>
        </dgm:presLayoutVars>
      </dgm:prSet>
      <dgm:spPr/>
    </dgm:pt>
    <dgm:pt modelId="{E3360C41-FBB8-4C7A-BB5B-094B93D03B0C}" type="pres">
      <dgm:prSet presAssocID="{7F0D2D75-6DEA-4CBF-9B8D-372821E200A8}" presName="rootConnector" presStyleLbl="node2" presStyleIdx="0" presStyleCnt="0"/>
      <dgm:spPr/>
    </dgm:pt>
    <dgm:pt modelId="{74061FF1-BFA4-47C0-AAE8-E25F62F36538}" type="pres">
      <dgm:prSet presAssocID="{7F0D2D75-6DEA-4CBF-9B8D-372821E200A8}" presName="hierChild4" presStyleCnt="0"/>
      <dgm:spPr/>
    </dgm:pt>
    <dgm:pt modelId="{07062A60-D3D3-451C-81C8-1FA9717B988C}" type="pres">
      <dgm:prSet presAssocID="{7F0D2D75-6DEA-4CBF-9B8D-372821E200A8}" presName="hierChild5" presStyleCnt="0"/>
      <dgm:spPr/>
    </dgm:pt>
    <dgm:pt modelId="{CE733E18-65CD-494E-811D-013F8BFDED65}" type="pres">
      <dgm:prSet presAssocID="{4108426D-B6AC-4A82-8975-149081F4D95F}" presName="Name37" presStyleLbl="parChTrans1D2" presStyleIdx="2" presStyleCnt="4"/>
      <dgm:spPr/>
    </dgm:pt>
    <dgm:pt modelId="{C5C645C6-CD76-473A-88F4-A956E7996388}" type="pres">
      <dgm:prSet presAssocID="{C1D8522B-B34F-4EB2-A7D1-5AB880672A93}" presName="hierRoot2" presStyleCnt="0">
        <dgm:presLayoutVars>
          <dgm:hierBranch val="init"/>
        </dgm:presLayoutVars>
      </dgm:prSet>
      <dgm:spPr/>
    </dgm:pt>
    <dgm:pt modelId="{ED830C6A-F0CF-4A3A-B3C3-793C3A0F89AA}" type="pres">
      <dgm:prSet presAssocID="{C1D8522B-B34F-4EB2-A7D1-5AB880672A93}" presName="rootComposite" presStyleCnt="0"/>
      <dgm:spPr/>
    </dgm:pt>
    <dgm:pt modelId="{9542D09E-38DA-47E2-9F0A-F5D726190DC7}" type="pres">
      <dgm:prSet presAssocID="{C1D8522B-B34F-4EB2-A7D1-5AB880672A93}" presName="rootText" presStyleLbl="node1" presStyleIdx="2" presStyleCnt="4" custLinFactNeighborY="-1785">
        <dgm:presLayoutVars>
          <dgm:chMax/>
          <dgm:chPref val="3"/>
        </dgm:presLayoutVars>
      </dgm:prSet>
      <dgm:spPr/>
    </dgm:pt>
    <dgm:pt modelId="{24913133-9BB7-403E-B85E-1566D3891513}" type="pres">
      <dgm:prSet presAssocID="{C1D8522B-B34F-4EB2-A7D1-5AB880672A93}" presName="titleText2" presStyleLbl="fgAcc1" presStyleIdx="2" presStyleCnt="4" custScaleX="69717" custScaleY="72062" custLinFactNeighborX="20312" custLinFactNeighborY="13446">
        <dgm:presLayoutVars>
          <dgm:chMax val="0"/>
          <dgm:chPref val="0"/>
        </dgm:presLayoutVars>
      </dgm:prSet>
      <dgm:spPr/>
    </dgm:pt>
    <dgm:pt modelId="{91B19315-E354-46DE-BB3E-3F483E994D3F}" type="pres">
      <dgm:prSet presAssocID="{C1D8522B-B34F-4EB2-A7D1-5AB880672A93}" presName="rootConnector" presStyleLbl="node2" presStyleIdx="0" presStyleCnt="0"/>
      <dgm:spPr/>
    </dgm:pt>
    <dgm:pt modelId="{598D41AE-0D79-4B22-884C-F9445296AA5A}" type="pres">
      <dgm:prSet presAssocID="{C1D8522B-B34F-4EB2-A7D1-5AB880672A93}" presName="hierChild4" presStyleCnt="0"/>
      <dgm:spPr/>
    </dgm:pt>
    <dgm:pt modelId="{6D56AA17-5581-4564-ABB8-874EC68B01B5}" type="pres">
      <dgm:prSet presAssocID="{C1D8522B-B34F-4EB2-A7D1-5AB880672A93}" presName="hierChild5" presStyleCnt="0"/>
      <dgm:spPr/>
    </dgm:pt>
    <dgm:pt modelId="{379A5361-6636-4851-9481-B68765DDEC8F}" type="pres">
      <dgm:prSet presAssocID="{3E67353C-6961-4F26-9465-93607D655973}" presName="Name37" presStyleLbl="parChTrans1D2" presStyleIdx="3" presStyleCnt="4"/>
      <dgm:spPr/>
    </dgm:pt>
    <dgm:pt modelId="{598B0567-F1FF-474B-B005-411D35359BD0}" type="pres">
      <dgm:prSet presAssocID="{8210CE93-E440-4F79-BB32-7B4D2767DAA3}" presName="hierRoot2" presStyleCnt="0">
        <dgm:presLayoutVars>
          <dgm:hierBranch val="init"/>
        </dgm:presLayoutVars>
      </dgm:prSet>
      <dgm:spPr/>
    </dgm:pt>
    <dgm:pt modelId="{5F69BAD3-8CC3-4245-9482-2083827DD3DF}" type="pres">
      <dgm:prSet presAssocID="{8210CE93-E440-4F79-BB32-7B4D2767DAA3}" presName="rootComposite" presStyleCnt="0"/>
      <dgm:spPr/>
    </dgm:pt>
    <dgm:pt modelId="{55AA353D-72DD-431E-96B9-00C97161B29C}" type="pres">
      <dgm:prSet presAssocID="{8210CE93-E440-4F79-BB32-7B4D2767DAA3}" presName="rootText" presStyleLbl="node1" presStyleIdx="3" presStyleCnt="4" custLinFactNeighborY="-1785">
        <dgm:presLayoutVars>
          <dgm:chMax/>
          <dgm:chPref val="3"/>
        </dgm:presLayoutVars>
      </dgm:prSet>
      <dgm:spPr/>
    </dgm:pt>
    <dgm:pt modelId="{3620968A-DF85-4437-B8AC-C523817D64B7}" type="pres">
      <dgm:prSet presAssocID="{8210CE93-E440-4F79-BB32-7B4D2767DAA3}" presName="titleText2" presStyleLbl="fgAcc1" presStyleIdx="3" presStyleCnt="4" custScaleX="69717" custScaleY="72062" custLinFactNeighborX="13053" custLinFactNeighborY="9940">
        <dgm:presLayoutVars>
          <dgm:chMax val="0"/>
          <dgm:chPref val="0"/>
        </dgm:presLayoutVars>
      </dgm:prSet>
      <dgm:spPr/>
    </dgm:pt>
    <dgm:pt modelId="{80774846-B598-4DEE-AE2A-BB213042ED15}" type="pres">
      <dgm:prSet presAssocID="{8210CE93-E440-4F79-BB32-7B4D2767DAA3}" presName="rootConnector" presStyleLbl="node2" presStyleIdx="0" presStyleCnt="0"/>
      <dgm:spPr/>
    </dgm:pt>
    <dgm:pt modelId="{880C7BAB-B818-4810-A614-41B40911D5E8}" type="pres">
      <dgm:prSet presAssocID="{8210CE93-E440-4F79-BB32-7B4D2767DAA3}" presName="hierChild4" presStyleCnt="0"/>
      <dgm:spPr/>
    </dgm:pt>
    <dgm:pt modelId="{43CE11D5-6211-4E4D-A673-EB8D17ED9B6C}" type="pres">
      <dgm:prSet presAssocID="{8210CE93-E440-4F79-BB32-7B4D2767DAA3}" presName="hierChild5" presStyleCnt="0"/>
      <dgm:spPr/>
    </dgm:pt>
    <dgm:pt modelId="{25C82798-C880-44FC-A7A3-B003AA8B9186}" type="pres">
      <dgm:prSet presAssocID="{CCB6A51E-7D47-408E-94AA-D93D848269FD}" presName="hierChild3" presStyleCnt="0"/>
      <dgm:spPr/>
    </dgm:pt>
  </dgm:ptLst>
  <dgm:cxnLst>
    <dgm:cxn modelId="{CDD90D06-A232-4A2F-9FC6-1D6A90537F81}" type="presOf" srcId="{DE6C7DAC-71ED-4127-8AF6-87CE477F36FF}" destId="{25ABA4B4-88E8-4B88-8169-31EE1CC45F5D}" srcOrd="0" destOrd="0" presId="urn:microsoft.com/office/officeart/2008/layout/NameandTitleOrganizationalChart"/>
    <dgm:cxn modelId="{70A6D20C-756E-4B5E-8020-646E685663D6}" type="presOf" srcId="{4108426D-B6AC-4A82-8975-149081F4D95F}" destId="{CE733E18-65CD-494E-811D-013F8BFDED65}" srcOrd="0" destOrd="0" presId="urn:microsoft.com/office/officeart/2008/layout/NameandTitleOrganizationalChart"/>
    <dgm:cxn modelId="{9C43D50D-8536-4454-BECA-1E5D58262C47}" type="presOf" srcId="{EA091C92-7EB6-456B-9B5A-F44C3CF7589C}" destId="{80F04A9B-5DE6-447A-8D94-7C10BBE8631C}" srcOrd="0" destOrd="0" presId="urn:microsoft.com/office/officeart/2008/layout/NameandTitleOrganizationalChart"/>
    <dgm:cxn modelId="{B2E3561E-430A-49D5-8203-F3EB024B082C}" type="presOf" srcId="{C1D8522B-B34F-4EB2-A7D1-5AB880672A93}" destId="{9542D09E-38DA-47E2-9F0A-F5D726190DC7}" srcOrd="0" destOrd="0" presId="urn:microsoft.com/office/officeart/2008/layout/NameandTitleOrganizationalChart"/>
    <dgm:cxn modelId="{E53FE827-5F9E-4EDC-B6A0-05EE2918911B}" type="presOf" srcId="{3E67353C-6961-4F26-9465-93607D655973}" destId="{379A5361-6636-4851-9481-B68765DDEC8F}" srcOrd="0" destOrd="0" presId="urn:microsoft.com/office/officeart/2008/layout/NameandTitleOrganizationalChart"/>
    <dgm:cxn modelId="{39F3952C-B7D5-47D6-A4A0-DE8D4ADF6828}" type="presOf" srcId="{6B60EC65-0206-49B7-818F-44B045F01F31}" destId="{3D341636-3A34-4FA3-B420-AC6C47CE3C4B}" srcOrd="0" destOrd="0" presId="urn:microsoft.com/office/officeart/2008/layout/NameandTitleOrganizationalChart"/>
    <dgm:cxn modelId="{9BF0BB32-A1E0-4349-A638-D3700CD0E054}" srcId="{24B05272-9D95-4B50-9040-6B4D1B87A4BF}" destId="{CCB6A51E-7D47-408E-94AA-D93D848269FD}" srcOrd="0" destOrd="0" parTransId="{CB35262C-1B9B-4920-A507-93615EA44F13}" sibTransId="{EA091C92-7EB6-456B-9B5A-F44C3CF7589C}"/>
    <dgm:cxn modelId="{B2441F40-6686-4527-91F0-AA05644884D3}" type="presOf" srcId="{6B60EC65-0206-49B7-818F-44B045F01F31}" destId="{B3F2D618-6ECE-4889-B19C-837B4C0FF617}" srcOrd="1" destOrd="0" presId="urn:microsoft.com/office/officeart/2008/layout/NameandTitleOrganizationalChart"/>
    <dgm:cxn modelId="{91B13F46-866E-4289-AEDA-AD21CFF80EB2}" type="presOf" srcId="{0DA0C9F6-D16E-49C6-9CA4-6602F524B97A}" destId="{5FE66B4A-D0A8-4624-9DEA-111CF356E7D5}" srcOrd="0" destOrd="0" presId="urn:microsoft.com/office/officeart/2008/layout/NameandTitleOrganizationalChart"/>
    <dgm:cxn modelId="{D67F794E-E27C-43B6-ACA9-8E8C65995CE0}" srcId="{CCB6A51E-7D47-408E-94AA-D93D848269FD}" destId="{6B60EC65-0206-49B7-818F-44B045F01F31}" srcOrd="0" destOrd="0" parTransId="{DE6C7DAC-71ED-4127-8AF6-87CE477F36FF}" sibTransId="{0DA0C9F6-D16E-49C6-9CA4-6602F524B97A}"/>
    <dgm:cxn modelId="{9DA18880-40ED-4BF7-A104-FC7891B341A5}" srcId="{CCB6A51E-7D47-408E-94AA-D93D848269FD}" destId="{8210CE93-E440-4F79-BB32-7B4D2767DAA3}" srcOrd="3" destOrd="0" parTransId="{3E67353C-6961-4F26-9465-93607D655973}" sibTransId="{23C8BCF5-88A4-4CEC-A5C6-978858B6A5E9}"/>
    <dgm:cxn modelId="{E60C2184-1404-495B-A4FD-177BF5FD2E87}" type="presOf" srcId="{8210CE93-E440-4F79-BB32-7B4D2767DAA3}" destId="{55AA353D-72DD-431E-96B9-00C97161B29C}" srcOrd="0" destOrd="0" presId="urn:microsoft.com/office/officeart/2008/layout/NameandTitleOrganizationalChart"/>
    <dgm:cxn modelId="{67A50391-B245-422E-939D-F0A14CA08BC2}" type="presOf" srcId="{C1D8522B-B34F-4EB2-A7D1-5AB880672A93}" destId="{91B19315-E354-46DE-BB3E-3F483E994D3F}" srcOrd="1" destOrd="0" presId="urn:microsoft.com/office/officeart/2008/layout/NameandTitleOrganizationalChart"/>
    <dgm:cxn modelId="{2AEAA096-A298-4B42-8B46-D5BA386D0419}" type="presOf" srcId="{36FC3489-C8DB-408E-99D6-BDA1F8F69595}" destId="{4F36DFC8-2FE6-4438-8DED-161A87C5CD1D}" srcOrd="0" destOrd="0" presId="urn:microsoft.com/office/officeart/2008/layout/NameandTitleOrganizationalChart"/>
    <dgm:cxn modelId="{4B28BE97-F0FA-408D-A684-E5A0A4885C85}" type="presOf" srcId="{24B05272-9D95-4B50-9040-6B4D1B87A4BF}" destId="{63D86C92-2F56-47B7-860D-C1E8EB622FA7}" srcOrd="0" destOrd="0" presId="urn:microsoft.com/office/officeart/2008/layout/NameandTitleOrganizationalChart"/>
    <dgm:cxn modelId="{4D574EA3-962F-4F17-8466-5BC2D6D2FF21}" type="presOf" srcId="{8210CE93-E440-4F79-BB32-7B4D2767DAA3}" destId="{80774846-B598-4DEE-AE2A-BB213042ED15}" srcOrd="1" destOrd="0" presId="urn:microsoft.com/office/officeart/2008/layout/NameandTitleOrganizationalChart"/>
    <dgm:cxn modelId="{E7826CA9-5266-47E9-B4C5-AD4CCD51D813}" type="presOf" srcId="{CCB6A51E-7D47-408E-94AA-D93D848269FD}" destId="{A2AE651B-A0EA-4D81-AC8E-A7EEE72784D8}" srcOrd="0" destOrd="0" presId="urn:microsoft.com/office/officeart/2008/layout/NameandTitleOrganizationalChart"/>
    <dgm:cxn modelId="{21A496AD-F77E-492C-B7ED-D77E6B3CAC57}" type="presOf" srcId="{EED026DE-943B-47DD-8615-541DCF1D729D}" destId="{24913133-9BB7-403E-B85E-1566D3891513}" srcOrd="0" destOrd="0" presId="urn:microsoft.com/office/officeart/2008/layout/NameandTitleOrganizationalChart"/>
    <dgm:cxn modelId="{EAF697B7-9819-4742-A004-E1FB1328E26F}" type="presOf" srcId="{23C8BCF5-88A4-4CEC-A5C6-978858B6A5E9}" destId="{3620968A-DF85-4437-B8AC-C523817D64B7}" srcOrd="0" destOrd="0" presId="urn:microsoft.com/office/officeart/2008/layout/NameandTitleOrganizationalChart"/>
    <dgm:cxn modelId="{B728E3BF-B0E7-4237-BE43-C20B5362E9AE}" srcId="{CCB6A51E-7D47-408E-94AA-D93D848269FD}" destId="{7F0D2D75-6DEA-4CBF-9B8D-372821E200A8}" srcOrd="1" destOrd="0" parTransId="{852FB282-107B-4D72-9C03-350FAE16BF78}" sibTransId="{36FC3489-C8DB-408E-99D6-BDA1F8F69595}"/>
    <dgm:cxn modelId="{7BE367C1-E167-4D3C-9E03-D6C16C610437}" type="presOf" srcId="{7F0D2D75-6DEA-4CBF-9B8D-372821E200A8}" destId="{E3360C41-FBB8-4C7A-BB5B-094B93D03B0C}" srcOrd="1" destOrd="0" presId="urn:microsoft.com/office/officeart/2008/layout/NameandTitleOrganizationalChart"/>
    <dgm:cxn modelId="{C31AE5CD-60E8-4323-8937-CCAFFA8CC1FC}" type="presOf" srcId="{CCB6A51E-7D47-408E-94AA-D93D848269FD}" destId="{409CDCAA-DEBB-427D-B737-A2F152ED2834}" srcOrd="1" destOrd="0" presId="urn:microsoft.com/office/officeart/2008/layout/NameandTitleOrganizationalChart"/>
    <dgm:cxn modelId="{F13F19CF-174B-41CC-B1EA-B603E300702C}" type="presOf" srcId="{7F0D2D75-6DEA-4CBF-9B8D-372821E200A8}" destId="{F2A9E7E0-4F68-4572-B2F4-ED7D596436D3}" srcOrd="0" destOrd="0" presId="urn:microsoft.com/office/officeart/2008/layout/NameandTitleOrganizationalChart"/>
    <dgm:cxn modelId="{385FC7E0-1DFD-4C33-A7F8-9DA9BF28465F}" srcId="{CCB6A51E-7D47-408E-94AA-D93D848269FD}" destId="{C1D8522B-B34F-4EB2-A7D1-5AB880672A93}" srcOrd="2" destOrd="0" parTransId="{4108426D-B6AC-4A82-8975-149081F4D95F}" sibTransId="{EED026DE-943B-47DD-8615-541DCF1D729D}"/>
    <dgm:cxn modelId="{2ED62CEA-86AC-4737-AD06-2E8F7B5F8DCC}" type="presOf" srcId="{852FB282-107B-4D72-9C03-350FAE16BF78}" destId="{C0656B50-5DCA-4F7B-9C6D-87E6C1513247}" srcOrd="0" destOrd="0" presId="urn:microsoft.com/office/officeart/2008/layout/NameandTitleOrganizationalChart"/>
    <dgm:cxn modelId="{ABA76D72-6C9D-4345-8226-F02E01CB3709}" type="presParOf" srcId="{63D86C92-2F56-47B7-860D-C1E8EB622FA7}" destId="{AB4B7983-E369-4CF0-ACCA-3EAF4A3407CA}" srcOrd="0" destOrd="0" presId="urn:microsoft.com/office/officeart/2008/layout/NameandTitleOrganizationalChart"/>
    <dgm:cxn modelId="{7BB30391-EDC6-4D69-B771-CA67B5171F0E}" type="presParOf" srcId="{AB4B7983-E369-4CF0-ACCA-3EAF4A3407CA}" destId="{F2995710-268A-48E5-9AAD-05F2608E82F6}" srcOrd="0" destOrd="0" presId="urn:microsoft.com/office/officeart/2008/layout/NameandTitleOrganizationalChart"/>
    <dgm:cxn modelId="{8CB26440-A16C-49C6-9D83-143B84547086}" type="presParOf" srcId="{F2995710-268A-48E5-9AAD-05F2608E82F6}" destId="{A2AE651B-A0EA-4D81-AC8E-A7EEE72784D8}" srcOrd="0" destOrd="0" presId="urn:microsoft.com/office/officeart/2008/layout/NameandTitleOrganizationalChart"/>
    <dgm:cxn modelId="{6D9772E8-8174-4A5C-8693-0800A54F0E71}" type="presParOf" srcId="{F2995710-268A-48E5-9AAD-05F2608E82F6}" destId="{80F04A9B-5DE6-447A-8D94-7C10BBE8631C}" srcOrd="1" destOrd="0" presId="urn:microsoft.com/office/officeart/2008/layout/NameandTitleOrganizationalChart"/>
    <dgm:cxn modelId="{2B6C1E3B-BA9B-45BE-9DF5-75FAC808220D}" type="presParOf" srcId="{F2995710-268A-48E5-9AAD-05F2608E82F6}" destId="{409CDCAA-DEBB-427D-B737-A2F152ED2834}" srcOrd="2" destOrd="0" presId="urn:microsoft.com/office/officeart/2008/layout/NameandTitleOrganizationalChart"/>
    <dgm:cxn modelId="{49973459-5697-47C3-8E93-10627D7BFC4D}" type="presParOf" srcId="{AB4B7983-E369-4CF0-ACCA-3EAF4A3407CA}" destId="{7AA9B39D-2E50-4837-B4E5-14425015EB92}" srcOrd="1" destOrd="0" presId="urn:microsoft.com/office/officeart/2008/layout/NameandTitleOrganizationalChart"/>
    <dgm:cxn modelId="{5DAEC024-718F-406C-A5F4-3266ECA1BD6D}" type="presParOf" srcId="{7AA9B39D-2E50-4837-B4E5-14425015EB92}" destId="{25ABA4B4-88E8-4B88-8169-31EE1CC45F5D}" srcOrd="0" destOrd="0" presId="urn:microsoft.com/office/officeart/2008/layout/NameandTitleOrganizationalChart"/>
    <dgm:cxn modelId="{44CE5229-4DE7-4B91-BD01-3DEFD3D8EDA2}" type="presParOf" srcId="{7AA9B39D-2E50-4837-B4E5-14425015EB92}" destId="{4057E213-4F9F-4C5C-96AF-04FD7BE73F6A}" srcOrd="1" destOrd="0" presId="urn:microsoft.com/office/officeart/2008/layout/NameandTitleOrganizationalChart"/>
    <dgm:cxn modelId="{71B8B5F2-4476-4111-840D-68756E0E4F76}" type="presParOf" srcId="{4057E213-4F9F-4C5C-96AF-04FD7BE73F6A}" destId="{3723C818-72BE-4870-8956-62D1A922D783}" srcOrd="0" destOrd="0" presId="urn:microsoft.com/office/officeart/2008/layout/NameandTitleOrganizationalChart"/>
    <dgm:cxn modelId="{9B7D99E2-911C-41AD-99D7-7B5E58B385E7}" type="presParOf" srcId="{3723C818-72BE-4870-8956-62D1A922D783}" destId="{3D341636-3A34-4FA3-B420-AC6C47CE3C4B}" srcOrd="0" destOrd="0" presId="urn:microsoft.com/office/officeart/2008/layout/NameandTitleOrganizationalChart"/>
    <dgm:cxn modelId="{E74CA690-1695-4E4D-B527-B906D2AD7460}" type="presParOf" srcId="{3723C818-72BE-4870-8956-62D1A922D783}" destId="{5FE66B4A-D0A8-4624-9DEA-111CF356E7D5}" srcOrd="1" destOrd="0" presId="urn:microsoft.com/office/officeart/2008/layout/NameandTitleOrganizationalChart"/>
    <dgm:cxn modelId="{C70EDEC5-6B32-4FE6-9CAA-6ACD83F47EF9}" type="presParOf" srcId="{3723C818-72BE-4870-8956-62D1A922D783}" destId="{B3F2D618-6ECE-4889-B19C-837B4C0FF617}" srcOrd="2" destOrd="0" presId="urn:microsoft.com/office/officeart/2008/layout/NameandTitleOrganizationalChart"/>
    <dgm:cxn modelId="{CE66519F-6EB7-4DFB-84B8-B78F33F63D79}" type="presParOf" srcId="{4057E213-4F9F-4C5C-96AF-04FD7BE73F6A}" destId="{37F1A2A8-19EA-45FE-9E2E-F1AC14514E0F}" srcOrd="1" destOrd="0" presId="urn:microsoft.com/office/officeart/2008/layout/NameandTitleOrganizationalChart"/>
    <dgm:cxn modelId="{BB79EEC0-E61D-42CD-8AF3-17524AEEF23C}" type="presParOf" srcId="{4057E213-4F9F-4C5C-96AF-04FD7BE73F6A}" destId="{6F9B875A-258D-4B4C-8AAC-B9A5F7CEAB7D}" srcOrd="2" destOrd="0" presId="urn:microsoft.com/office/officeart/2008/layout/NameandTitleOrganizationalChart"/>
    <dgm:cxn modelId="{73F047A8-6AA0-4B5D-9EDA-639CB3DC4408}" type="presParOf" srcId="{7AA9B39D-2E50-4837-B4E5-14425015EB92}" destId="{C0656B50-5DCA-4F7B-9C6D-87E6C1513247}" srcOrd="2" destOrd="0" presId="urn:microsoft.com/office/officeart/2008/layout/NameandTitleOrganizationalChart"/>
    <dgm:cxn modelId="{96FB93DE-DABB-4631-A74F-A741772336DC}" type="presParOf" srcId="{7AA9B39D-2E50-4837-B4E5-14425015EB92}" destId="{11DD6ECD-96D7-4FEC-8236-E1FB01689973}" srcOrd="3" destOrd="0" presId="urn:microsoft.com/office/officeart/2008/layout/NameandTitleOrganizationalChart"/>
    <dgm:cxn modelId="{A70C7B4D-DAB0-4FDC-BC2E-429EC14EE45E}" type="presParOf" srcId="{11DD6ECD-96D7-4FEC-8236-E1FB01689973}" destId="{77DFA65A-D336-4308-98BE-511D65B2D7FE}" srcOrd="0" destOrd="0" presId="urn:microsoft.com/office/officeart/2008/layout/NameandTitleOrganizationalChart"/>
    <dgm:cxn modelId="{054FF8F5-9683-4448-8D1A-CF4161C16093}" type="presParOf" srcId="{77DFA65A-D336-4308-98BE-511D65B2D7FE}" destId="{F2A9E7E0-4F68-4572-B2F4-ED7D596436D3}" srcOrd="0" destOrd="0" presId="urn:microsoft.com/office/officeart/2008/layout/NameandTitleOrganizationalChart"/>
    <dgm:cxn modelId="{6C1B7B22-2865-4953-941A-1BD967FEBDA2}" type="presParOf" srcId="{77DFA65A-D336-4308-98BE-511D65B2D7FE}" destId="{4F36DFC8-2FE6-4438-8DED-161A87C5CD1D}" srcOrd="1" destOrd="0" presId="urn:microsoft.com/office/officeart/2008/layout/NameandTitleOrganizationalChart"/>
    <dgm:cxn modelId="{74EBBEA1-1F00-497B-82EC-C65C05B741A6}" type="presParOf" srcId="{77DFA65A-D336-4308-98BE-511D65B2D7FE}" destId="{E3360C41-FBB8-4C7A-BB5B-094B93D03B0C}" srcOrd="2" destOrd="0" presId="urn:microsoft.com/office/officeart/2008/layout/NameandTitleOrganizationalChart"/>
    <dgm:cxn modelId="{361B5363-F402-4301-AE3F-701DE215CE9C}" type="presParOf" srcId="{11DD6ECD-96D7-4FEC-8236-E1FB01689973}" destId="{74061FF1-BFA4-47C0-AAE8-E25F62F36538}" srcOrd="1" destOrd="0" presId="urn:microsoft.com/office/officeart/2008/layout/NameandTitleOrganizationalChart"/>
    <dgm:cxn modelId="{BF5C7388-2812-4C10-AC0B-6F2B3D0E8732}" type="presParOf" srcId="{11DD6ECD-96D7-4FEC-8236-E1FB01689973}" destId="{07062A60-D3D3-451C-81C8-1FA9717B988C}" srcOrd="2" destOrd="0" presId="urn:microsoft.com/office/officeart/2008/layout/NameandTitleOrganizationalChart"/>
    <dgm:cxn modelId="{5670DF3D-CED9-4100-ACF2-7EDAB7CCF5D7}" type="presParOf" srcId="{7AA9B39D-2E50-4837-B4E5-14425015EB92}" destId="{CE733E18-65CD-494E-811D-013F8BFDED65}" srcOrd="4" destOrd="0" presId="urn:microsoft.com/office/officeart/2008/layout/NameandTitleOrganizationalChart"/>
    <dgm:cxn modelId="{ADD7B0E4-4B26-4822-B245-01995D6E96D4}" type="presParOf" srcId="{7AA9B39D-2E50-4837-B4E5-14425015EB92}" destId="{C5C645C6-CD76-473A-88F4-A956E7996388}" srcOrd="5" destOrd="0" presId="urn:microsoft.com/office/officeart/2008/layout/NameandTitleOrganizationalChart"/>
    <dgm:cxn modelId="{584A440E-3061-4686-A164-2EC6CBC7ECA2}" type="presParOf" srcId="{C5C645C6-CD76-473A-88F4-A956E7996388}" destId="{ED830C6A-F0CF-4A3A-B3C3-793C3A0F89AA}" srcOrd="0" destOrd="0" presId="urn:microsoft.com/office/officeart/2008/layout/NameandTitleOrganizationalChart"/>
    <dgm:cxn modelId="{2AA9C4BC-235E-40CB-9336-B239A163CA7D}" type="presParOf" srcId="{ED830C6A-F0CF-4A3A-B3C3-793C3A0F89AA}" destId="{9542D09E-38DA-47E2-9F0A-F5D726190DC7}" srcOrd="0" destOrd="0" presId="urn:microsoft.com/office/officeart/2008/layout/NameandTitleOrganizationalChart"/>
    <dgm:cxn modelId="{69027A2D-9BF4-4EB6-BB09-6DFD6F137710}" type="presParOf" srcId="{ED830C6A-F0CF-4A3A-B3C3-793C3A0F89AA}" destId="{24913133-9BB7-403E-B85E-1566D3891513}" srcOrd="1" destOrd="0" presId="urn:microsoft.com/office/officeart/2008/layout/NameandTitleOrganizationalChart"/>
    <dgm:cxn modelId="{020DF669-2380-472A-BE30-616C292C6BCE}" type="presParOf" srcId="{ED830C6A-F0CF-4A3A-B3C3-793C3A0F89AA}" destId="{91B19315-E354-46DE-BB3E-3F483E994D3F}" srcOrd="2" destOrd="0" presId="urn:microsoft.com/office/officeart/2008/layout/NameandTitleOrganizationalChart"/>
    <dgm:cxn modelId="{C35D68EC-9D59-4E20-907B-5EAFD289F67A}" type="presParOf" srcId="{C5C645C6-CD76-473A-88F4-A956E7996388}" destId="{598D41AE-0D79-4B22-884C-F9445296AA5A}" srcOrd="1" destOrd="0" presId="urn:microsoft.com/office/officeart/2008/layout/NameandTitleOrganizationalChart"/>
    <dgm:cxn modelId="{DA6F70B1-B927-42CB-8401-EE038F7A7035}" type="presParOf" srcId="{C5C645C6-CD76-473A-88F4-A956E7996388}" destId="{6D56AA17-5581-4564-ABB8-874EC68B01B5}" srcOrd="2" destOrd="0" presId="urn:microsoft.com/office/officeart/2008/layout/NameandTitleOrganizationalChart"/>
    <dgm:cxn modelId="{3B4C00C2-A41B-416C-A1A4-86DDF3ABBF12}" type="presParOf" srcId="{7AA9B39D-2E50-4837-B4E5-14425015EB92}" destId="{379A5361-6636-4851-9481-B68765DDEC8F}" srcOrd="6" destOrd="0" presId="urn:microsoft.com/office/officeart/2008/layout/NameandTitleOrganizationalChart"/>
    <dgm:cxn modelId="{FD1F03B5-D166-465B-B454-D31F8823FEF1}" type="presParOf" srcId="{7AA9B39D-2E50-4837-B4E5-14425015EB92}" destId="{598B0567-F1FF-474B-B005-411D35359BD0}" srcOrd="7" destOrd="0" presId="urn:microsoft.com/office/officeart/2008/layout/NameandTitleOrganizationalChart"/>
    <dgm:cxn modelId="{78252A15-6643-4717-AB0D-92DE72E68776}" type="presParOf" srcId="{598B0567-F1FF-474B-B005-411D35359BD0}" destId="{5F69BAD3-8CC3-4245-9482-2083827DD3DF}" srcOrd="0" destOrd="0" presId="urn:microsoft.com/office/officeart/2008/layout/NameandTitleOrganizationalChart"/>
    <dgm:cxn modelId="{1EF0A412-F3F4-4EEA-8DDA-51BE1DF0D293}" type="presParOf" srcId="{5F69BAD3-8CC3-4245-9482-2083827DD3DF}" destId="{55AA353D-72DD-431E-96B9-00C97161B29C}" srcOrd="0" destOrd="0" presId="urn:microsoft.com/office/officeart/2008/layout/NameandTitleOrganizationalChart"/>
    <dgm:cxn modelId="{D7CA975E-B2E7-47C8-A7F5-B9D034C900E2}" type="presParOf" srcId="{5F69BAD3-8CC3-4245-9482-2083827DD3DF}" destId="{3620968A-DF85-4437-B8AC-C523817D64B7}" srcOrd="1" destOrd="0" presId="urn:microsoft.com/office/officeart/2008/layout/NameandTitleOrganizationalChart"/>
    <dgm:cxn modelId="{7C8CD9D3-B390-4288-BC8B-FC3C18330349}" type="presParOf" srcId="{5F69BAD3-8CC3-4245-9482-2083827DD3DF}" destId="{80774846-B598-4DEE-AE2A-BB213042ED15}" srcOrd="2" destOrd="0" presId="urn:microsoft.com/office/officeart/2008/layout/NameandTitleOrganizationalChart"/>
    <dgm:cxn modelId="{4A2BB739-1C05-4F57-8710-5C5F67DF2811}" type="presParOf" srcId="{598B0567-F1FF-474B-B005-411D35359BD0}" destId="{880C7BAB-B818-4810-A614-41B40911D5E8}" srcOrd="1" destOrd="0" presId="urn:microsoft.com/office/officeart/2008/layout/NameandTitleOrganizationalChart"/>
    <dgm:cxn modelId="{DC57D706-C18C-4B7C-B1FD-94C4F62427FD}" type="presParOf" srcId="{598B0567-F1FF-474B-B005-411D35359BD0}" destId="{43CE11D5-6211-4E4D-A673-EB8D17ED9B6C}" srcOrd="2" destOrd="0" presId="urn:microsoft.com/office/officeart/2008/layout/NameandTitleOrganizationalChart"/>
    <dgm:cxn modelId="{F3E874FF-E1BF-42DF-A475-712E18F099D6}" type="presParOf" srcId="{AB4B7983-E369-4CF0-ACCA-3EAF4A3407CA}" destId="{25C82798-C880-44FC-A7A3-B003AA8B918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B05272-9D95-4B50-9040-6B4D1B87A4BF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E4DE6B1-6EC5-4DB6-8929-C64702C987BD}">
      <dgm:prSet custT="1"/>
      <dgm:spPr/>
      <dgm:t>
        <a:bodyPr/>
        <a:lstStyle/>
        <a:p>
          <a:r>
            <a:rPr lang="en-US" sz="1400" dirty="0"/>
            <a:t>Director Digital Strategies and Scholarship</a:t>
          </a:r>
        </a:p>
      </dgm:t>
    </dgm:pt>
    <dgm:pt modelId="{AD35D310-18BD-45B2-B9BD-1F8F0337650A}" type="parTrans" cxnId="{B5DFCCB5-A54E-43FB-AAA3-CB9B06EE48D5}">
      <dgm:prSet/>
      <dgm:spPr/>
      <dgm:t>
        <a:bodyPr/>
        <a:lstStyle/>
        <a:p>
          <a:endParaRPr lang="en-US"/>
        </a:p>
      </dgm:t>
    </dgm:pt>
    <dgm:pt modelId="{422D7B11-5B20-453B-8033-B71228A4DA40}" type="sibTrans" cxnId="{B5DFCCB5-A54E-43FB-AAA3-CB9B06EE48D5}">
      <dgm:prSet custT="1"/>
      <dgm:spPr/>
      <dgm:t>
        <a:bodyPr/>
        <a:lstStyle/>
        <a:p>
          <a:r>
            <a:rPr lang="en-US" sz="1200" dirty="0"/>
            <a:t>Kristin Clark</a:t>
          </a:r>
        </a:p>
      </dgm:t>
    </dgm:pt>
    <dgm:pt modelId="{39D42EBC-F737-475E-8859-6E074533ABD0}">
      <dgm:prSet custT="1"/>
      <dgm:spPr/>
      <dgm:t>
        <a:bodyPr/>
        <a:lstStyle/>
        <a:p>
          <a:r>
            <a:rPr lang="en-US" sz="1400" dirty="0"/>
            <a:t>Digital Scholarship Librarian</a:t>
          </a:r>
        </a:p>
      </dgm:t>
    </dgm:pt>
    <dgm:pt modelId="{81357A39-13F3-44FE-8E2E-337101282578}" type="parTrans" cxnId="{E5B2E08C-7816-40EE-98C5-46DE3CC890C5}">
      <dgm:prSet/>
      <dgm:spPr/>
      <dgm:t>
        <a:bodyPr/>
        <a:lstStyle/>
        <a:p>
          <a:endParaRPr lang="en-US"/>
        </a:p>
      </dgm:t>
    </dgm:pt>
    <dgm:pt modelId="{40F912C0-2387-4763-A914-4D9DAE4426FC}" type="sibTrans" cxnId="{E5B2E08C-7816-40EE-98C5-46DE3CC890C5}">
      <dgm:prSet custT="1"/>
      <dgm:spPr/>
      <dgm:t>
        <a:bodyPr/>
        <a:lstStyle/>
        <a:p>
          <a:r>
            <a:rPr lang="en-US" sz="1200" dirty="0"/>
            <a:t>Elizabeth Headrick</a:t>
          </a:r>
        </a:p>
      </dgm:t>
    </dgm:pt>
    <dgm:pt modelId="{FD994ACA-3D7C-4A40-A7F0-8C0871745656}">
      <dgm:prSet custT="1"/>
      <dgm:spPr/>
      <dgm:t>
        <a:bodyPr/>
        <a:lstStyle/>
        <a:p>
          <a:r>
            <a:rPr lang="en-US" sz="1400" dirty="0"/>
            <a:t>Imaging and Preservation Librarian</a:t>
          </a:r>
        </a:p>
      </dgm:t>
    </dgm:pt>
    <dgm:pt modelId="{DFDF1EF3-5F44-4BFE-A501-59A0100981AC}" type="parTrans" cxnId="{3D726EE7-56F1-42CA-A6F8-EA3ED695F53D}">
      <dgm:prSet/>
      <dgm:spPr/>
      <dgm:t>
        <a:bodyPr/>
        <a:lstStyle/>
        <a:p>
          <a:endParaRPr lang="en-US"/>
        </a:p>
      </dgm:t>
    </dgm:pt>
    <dgm:pt modelId="{E4B06D5A-5632-446C-8C3A-2FFC9475E341}" type="sibTrans" cxnId="{3D726EE7-56F1-42CA-A6F8-EA3ED695F53D}">
      <dgm:prSet custT="1"/>
      <dgm:spPr/>
      <dgm:t>
        <a:bodyPr/>
        <a:lstStyle/>
        <a:p>
          <a:r>
            <a:rPr lang="en-US" sz="1200" dirty="0"/>
            <a:t>Adriance Rhoades</a:t>
          </a:r>
        </a:p>
      </dgm:t>
    </dgm:pt>
    <dgm:pt modelId="{29F73D33-82B2-4CCA-A8CF-FDE6B34C4F8B}">
      <dgm:prSet custT="1"/>
      <dgm:spPr/>
      <dgm:t>
        <a:bodyPr/>
        <a:lstStyle/>
        <a:p>
          <a:r>
            <a:rPr lang="en-US" sz="1400" dirty="0"/>
            <a:t>Coordinator Library </a:t>
          </a:r>
          <a:r>
            <a:rPr lang="en-US" sz="1400"/>
            <a:t>Reserves and Digital </a:t>
          </a:r>
          <a:r>
            <a:rPr lang="en-US" sz="1400" dirty="0"/>
            <a:t>Services</a:t>
          </a:r>
        </a:p>
      </dgm:t>
    </dgm:pt>
    <dgm:pt modelId="{76FF9C5F-8890-43C3-A051-D628B4494161}" type="parTrans" cxnId="{B82739E1-F7FC-41B3-AE4F-9125640B330D}">
      <dgm:prSet/>
      <dgm:spPr/>
      <dgm:t>
        <a:bodyPr/>
        <a:lstStyle/>
        <a:p>
          <a:endParaRPr lang="en-US"/>
        </a:p>
      </dgm:t>
    </dgm:pt>
    <dgm:pt modelId="{FCDF4E17-EC6D-405F-98D3-A063A17087B7}" type="sibTrans" cxnId="{B82739E1-F7FC-41B3-AE4F-9125640B330D}">
      <dgm:prSet custT="1"/>
      <dgm:spPr/>
      <dgm:t>
        <a:bodyPr/>
        <a:lstStyle/>
        <a:p>
          <a:r>
            <a:rPr lang="en-US" sz="1200" dirty="0"/>
            <a:t>Caleb McCaslin</a:t>
          </a:r>
        </a:p>
      </dgm:t>
    </dgm:pt>
    <dgm:pt modelId="{89151624-11B8-4250-99FD-EB19EC2AA4D2}">
      <dgm:prSet custT="1"/>
      <dgm:spPr/>
      <dgm:t>
        <a:bodyPr/>
        <a:lstStyle/>
        <a:p>
          <a:r>
            <a:rPr lang="en-US" sz="1400" dirty="0"/>
            <a:t>Digital Lab Supervisor</a:t>
          </a:r>
        </a:p>
      </dgm:t>
    </dgm:pt>
    <dgm:pt modelId="{BD54604F-685F-4718-A1D0-2E969490BA34}" type="parTrans" cxnId="{C8B48238-EAC2-4351-9664-92ECB4A48DDD}">
      <dgm:prSet/>
      <dgm:spPr/>
      <dgm:t>
        <a:bodyPr/>
        <a:lstStyle/>
        <a:p>
          <a:endParaRPr lang="en-US"/>
        </a:p>
      </dgm:t>
    </dgm:pt>
    <dgm:pt modelId="{4BB82605-EE45-4409-AB66-30F21211DED9}" type="sibTrans" cxnId="{C8B48238-EAC2-4351-9664-92ECB4A48DDD}">
      <dgm:prSet custT="1"/>
      <dgm:spPr/>
      <dgm:t>
        <a:bodyPr/>
        <a:lstStyle/>
        <a:p>
          <a:r>
            <a:rPr lang="en-US" sz="1200" dirty="0"/>
            <a:t>Julie Sullivan</a:t>
          </a:r>
        </a:p>
      </dgm:t>
    </dgm:pt>
    <dgm:pt modelId="{63D86C92-2F56-47B7-860D-C1E8EB622FA7}" type="pres">
      <dgm:prSet presAssocID="{24B05272-9D95-4B50-9040-6B4D1B87A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9ECF13F-B1CB-436D-9C12-D256CCEEACC3}" type="pres">
      <dgm:prSet presAssocID="{7E4DE6B1-6EC5-4DB6-8929-C64702C987BD}" presName="hierRoot1" presStyleCnt="0">
        <dgm:presLayoutVars>
          <dgm:hierBranch val="init"/>
        </dgm:presLayoutVars>
      </dgm:prSet>
      <dgm:spPr/>
    </dgm:pt>
    <dgm:pt modelId="{CD72F1F7-7A93-4380-AAB8-484BA4892A46}" type="pres">
      <dgm:prSet presAssocID="{7E4DE6B1-6EC5-4DB6-8929-C64702C987BD}" presName="rootComposite1" presStyleCnt="0"/>
      <dgm:spPr/>
    </dgm:pt>
    <dgm:pt modelId="{D86B30A6-3B82-41B4-BDEC-4543C8E17197}" type="pres">
      <dgm:prSet presAssocID="{7E4DE6B1-6EC5-4DB6-8929-C64702C987BD}" presName="rootText1" presStyleLbl="node0" presStyleIdx="0" presStyleCnt="1">
        <dgm:presLayoutVars>
          <dgm:chMax/>
          <dgm:chPref val="3"/>
        </dgm:presLayoutVars>
      </dgm:prSet>
      <dgm:spPr/>
    </dgm:pt>
    <dgm:pt modelId="{F6F7303F-F8A9-415A-8F7A-02611E5E13F6}" type="pres">
      <dgm:prSet presAssocID="{7E4DE6B1-6EC5-4DB6-8929-C64702C987BD}" presName="titleText1" presStyleLbl="fgAcc0" presStyleIdx="0" presStyleCnt="1" custScaleX="69896" custScaleY="71361" custLinFactNeighborX="32773" custLinFactNeighborY="-412">
        <dgm:presLayoutVars>
          <dgm:chMax val="0"/>
          <dgm:chPref val="0"/>
        </dgm:presLayoutVars>
      </dgm:prSet>
      <dgm:spPr/>
    </dgm:pt>
    <dgm:pt modelId="{60969A50-E359-41CD-9763-21D59FBC2248}" type="pres">
      <dgm:prSet presAssocID="{7E4DE6B1-6EC5-4DB6-8929-C64702C987BD}" presName="rootConnector1" presStyleLbl="node1" presStyleIdx="0" presStyleCnt="4"/>
      <dgm:spPr/>
    </dgm:pt>
    <dgm:pt modelId="{1A239E00-A640-4F68-B95C-A8E0A2A100E2}" type="pres">
      <dgm:prSet presAssocID="{7E4DE6B1-6EC5-4DB6-8929-C64702C987BD}" presName="hierChild2" presStyleCnt="0"/>
      <dgm:spPr/>
    </dgm:pt>
    <dgm:pt modelId="{DFEE88A7-4ED6-4DEF-AC9E-B77D90704308}" type="pres">
      <dgm:prSet presAssocID="{81357A39-13F3-44FE-8E2E-337101282578}" presName="Name37" presStyleLbl="parChTrans1D2" presStyleIdx="0" presStyleCnt="4"/>
      <dgm:spPr/>
    </dgm:pt>
    <dgm:pt modelId="{3F5A1BE9-002D-48C9-96BC-8DB59CE0F921}" type="pres">
      <dgm:prSet presAssocID="{39D42EBC-F737-475E-8859-6E074533ABD0}" presName="hierRoot2" presStyleCnt="0">
        <dgm:presLayoutVars>
          <dgm:hierBranch val="init"/>
        </dgm:presLayoutVars>
      </dgm:prSet>
      <dgm:spPr/>
    </dgm:pt>
    <dgm:pt modelId="{D6F6FDB8-6139-4E5E-8F7A-95B77BFF4573}" type="pres">
      <dgm:prSet presAssocID="{39D42EBC-F737-475E-8859-6E074533ABD0}" presName="rootComposite" presStyleCnt="0"/>
      <dgm:spPr/>
    </dgm:pt>
    <dgm:pt modelId="{7A119316-BCB1-4E34-9915-7FF501906067}" type="pres">
      <dgm:prSet presAssocID="{39D42EBC-F737-475E-8859-6E074533ABD0}" presName="rootText" presStyleLbl="node1" presStyleIdx="0" presStyleCnt="4">
        <dgm:presLayoutVars>
          <dgm:chMax/>
          <dgm:chPref val="3"/>
        </dgm:presLayoutVars>
      </dgm:prSet>
      <dgm:spPr/>
    </dgm:pt>
    <dgm:pt modelId="{E8D4188A-E816-4776-9A60-7A426F3713C2}" type="pres">
      <dgm:prSet presAssocID="{39D42EBC-F737-475E-8859-6E074533ABD0}" presName="titleText2" presStyleLbl="fgAcc1" presStyleIdx="0" presStyleCnt="4" custScaleX="69896" custScaleY="71361" custLinFactNeighborX="27027" custLinFactNeighborY="20771">
        <dgm:presLayoutVars>
          <dgm:chMax val="0"/>
          <dgm:chPref val="0"/>
        </dgm:presLayoutVars>
      </dgm:prSet>
      <dgm:spPr/>
    </dgm:pt>
    <dgm:pt modelId="{CCF63DAF-E066-48F5-9BA7-241F0BE7FF2A}" type="pres">
      <dgm:prSet presAssocID="{39D42EBC-F737-475E-8859-6E074533ABD0}" presName="rootConnector" presStyleLbl="node2" presStyleIdx="0" presStyleCnt="0"/>
      <dgm:spPr/>
    </dgm:pt>
    <dgm:pt modelId="{AE08D91C-D0E1-4913-BD24-1FF13EEFF16B}" type="pres">
      <dgm:prSet presAssocID="{39D42EBC-F737-475E-8859-6E074533ABD0}" presName="hierChild4" presStyleCnt="0"/>
      <dgm:spPr/>
    </dgm:pt>
    <dgm:pt modelId="{053F88F7-03CF-4D6F-A31E-91C62443C7C2}" type="pres">
      <dgm:prSet presAssocID="{39D42EBC-F737-475E-8859-6E074533ABD0}" presName="hierChild5" presStyleCnt="0"/>
      <dgm:spPr/>
    </dgm:pt>
    <dgm:pt modelId="{C8F3F874-8856-4398-B317-F072480933E3}" type="pres">
      <dgm:prSet presAssocID="{BD54604F-685F-4718-A1D0-2E969490BA34}" presName="Name37" presStyleLbl="parChTrans1D2" presStyleIdx="1" presStyleCnt="4"/>
      <dgm:spPr/>
    </dgm:pt>
    <dgm:pt modelId="{F1B6073B-E3F6-4B05-92E1-D81B6985B19B}" type="pres">
      <dgm:prSet presAssocID="{89151624-11B8-4250-99FD-EB19EC2AA4D2}" presName="hierRoot2" presStyleCnt="0">
        <dgm:presLayoutVars>
          <dgm:hierBranch val="init"/>
        </dgm:presLayoutVars>
      </dgm:prSet>
      <dgm:spPr/>
    </dgm:pt>
    <dgm:pt modelId="{06758778-4107-45CF-B4DE-F5033CF83EF6}" type="pres">
      <dgm:prSet presAssocID="{89151624-11B8-4250-99FD-EB19EC2AA4D2}" presName="rootComposite" presStyleCnt="0"/>
      <dgm:spPr/>
    </dgm:pt>
    <dgm:pt modelId="{6355080F-8DDF-49A0-A1B1-CB9CF81FDFF2}" type="pres">
      <dgm:prSet presAssocID="{89151624-11B8-4250-99FD-EB19EC2AA4D2}" presName="rootText" presStyleLbl="node1" presStyleIdx="1" presStyleCnt="4" custScaleX="101141">
        <dgm:presLayoutVars>
          <dgm:chMax/>
          <dgm:chPref val="3"/>
        </dgm:presLayoutVars>
      </dgm:prSet>
      <dgm:spPr/>
    </dgm:pt>
    <dgm:pt modelId="{CED55095-F07E-47A8-A4EF-4B4E1628B945}" type="pres">
      <dgm:prSet presAssocID="{89151624-11B8-4250-99FD-EB19EC2AA4D2}" presName="titleText2" presStyleLbl="fgAcc1" presStyleIdx="1" presStyleCnt="4" custScaleX="69896" custScaleY="71361" custLinFactNeighborX="25605" custLinFactNeighborY="10385">
        <dgm:presLayoutVars>
          <dgm:chMax val="0"/>
          <dgm:chPref val="0"/>
        </dgm:presLayoutVars>
      </dgm:prSet>
      <dgm:spPr/>
    </dgm:pt>
    <dgm:pt modelId="{1FDBEC87-71EC-47D6-AA4A-A9DA83715CC3}" type="pres">
      <dgm:prSet presAssocID="{89151624-11B8-4250-99FD-EB19EC2AA4D2}" presName="rootConnector" presStyleLbl="node2" presStyleIdx="0" presStyleCnt="0"/>
      <dgm:spPr/>
    </dgm:pt>
    <dgm:pt modelId="{22587A88-B822-42D3-ADB4-2558452C7594}" type="pres">
      <dgm:prSet presAssocID="{89151624-11B8-4250-99FD-EB19EC2AA4D2}" presName="hierChild4" presStyleCnt="0"/>
      <dgm:spPr/>
    </dgm:pt>
    <dgm:pt modelId="{CD07D619-AC03-4A9C-BF3B-4D65736EDEB8}" type="pres">
      <dgm:prSet presAssocID="{89151624-11B8-4250-99FD-EB19EC2AA4D2}" presName="hierChild5" presStyleCnt="0"/>
      <dgm:spPr/>
    </dgm:pt>
    <dgm:pt modelId="{742F8041-45B6-44EB-9C76-93EAE81F7CCF}" type="pres">
      <dgm:prSet presAssocID="{DFDF1EF3-5F44-4BFE-A501-59A0100981AC}" presName="Name37" presStyleLbl="parChTrans1D2" presStyleIdx="2" presStyleCnt="4"/>
      <dgm:spPr/>
    </dgm:pt>
    <dgm:pt modelId="{1DD7C27A-B09E-4338-BEEF-2EB36EB304EA}" type="pres">
      <dgm:prSet presAssocID="{FD994ACA-3D7C-4A40-A7F0-8C0871745656}" presName="hierRoot2" presStyleCnt="0">
        <dgm:presLayoutVars>
          <dgm:hierBranch val="init"/>
        </dgm:presLayoutVars>
      </dgm:prSet>
      <dgm:spPr/>
    </dgm:pt>
    <dgm:pt modelId="{29923D11-F7CE-4FDE-8F65-12B0D7B7B307}" type="pres">
      <dgm:prSet presAssocID="{FD994ACA-3D7C-4A40-A7F0-8C0871745656}" presName="rootComposite" presStyleCnt="0"/>
      <dgm:spPr/>
    </dgm:pt>
    <dgm:pt modelId="{D0449AA4-C24B-4BEC-973E-55EBC49784B1}" type="pres">
      <dgm:prSet presAssocID="{FD994ACA-3D7C-4A40-A7F0-8C0871745656}" presName="rootText" presStyleLbl="node1" presStyleIdx="2" presStyleCnt="4">
        <dgm:presLayoutVars>
          <dgm:chMax/>
          <dgm:chPref val="3"/>
        </dgm:presLayoutVars>
      </dgm:prSet>
      <dgm:spPr/>
    </dgm:pt>
    <dgm:pt modelId="{42DB5384-847A-4291-8B92-01508267E9C6}" type="pres">
      <dgm:prSet presAssocID="{FD994ACA-3D7C-4A40-A7F0-8C0871745656}" presName="titleText2" presStyleLbl="fgAcc1" presStyleIdx="2" presStyleCnt="4" custScaleX="69896" custScaleY="71361" custLinFactNeighborX="19020" custLinFactNeighborY="-945">
        <dgm:presLayoutVars>
          <dgm:chMax val="0"/>
          <dgm:chPref val="0"/>
        </dgm:presLayoutVars>
      </dgm:prSet>
      <dgm:spPr/>
    </dgm:pt>
    <dgm:pt modelId="{05353FC9-C885-4CF7-9DB1-0AF389947105}" type="pres">
      <dgm:prSet presAssocID="{FD994ACA-3D7C-4A40-A7F0-8C0871745656}" presName="rootConnector" presStyleLbl="node2" presStyleIdx="0" presStyleCnt="0"/>
      <dgm:spPr/>
    </dgm:pt>
    <dgm:pt modelId="{CB314579-DBA3-408C-82A2-12A0D6A4066E}" type="pres">
      <dgm:prSet presAssocID="{FD994ACA-3D7C-4A40-A7F0-8C0871745656}" presName="hierChild4" presStyleCnt="0"/>
      <dgm:spPr/>
    </dgm:pt>
    <dgm:pt modelId="{75AB5F1E-06D2-4505-A5F2-CA41A91476E7}" type="pres">
      <dgm:prSet presAssocID="{FD994ACA-3D7C-4A40-A7F0-8C0871745656}" presName="hierChild5" presStyleCnt="0"/>
      <dgm:spPr/>
    </dgm:pt>
    <dgm:pt modelId="{32719A50-B457-4D06-BED7-B1581B4496C7}" type="pres">
      <dgm:prSet presAssocID="{76FF9C5F-8890-43C3-A051-D628B4494161}" presName="Name37" presStyleLbl="parChTrans1D2" presStyleIdx="3" presStyleCnt="4"/>
      <dgm:spPr/>
    </dgm:pt>
    <dgm:pt modelId="{C04BD325-E2D2-4415-8800-C5F8192571BB}" type="pres">
      <dgm:prSet presAssocID="{29F73D33-82B2-4CCA-A8CF-FDE6B34C4F8B}" presName="hierRoot2" presStyleCnt="0">
        <dgm:presLayoutVars>
          <dgm:hierBranch val="init"/>
        </dgm:presLayoutVars>
      </dgm:prSet>
      <dgm:spPr/>
    </dgm:pt>
    <dgm:pt modelId="{E835D5EC-56B3-43E4-A584-600AF67965A5}" type="pres">
      <dgm:prSet presAssocID="{29F73D33-82B2-4CCA-A8CF-FDE6B34C4F8B}" presName="rootComposite" presStyleCnt="0"/>
      <dgm:spPr/>
    </dgm:pt>
    <dgm:pt modelId="{C8FD4AD6-E051-4DDC-AEF2-EA3C8E4DB79B}" type="pres">
      <dgm:prSet presAssocID="{29F73D33-82B2-4CCA-A8CF-FDE6B34C4F8B}" presName="rootText" presStyleLbl="node1" presStyleIdx="3" presStyleCnt="4">
        <dgm:presLayoutVars>
          <dgm:chMax/>
          <dgm:chPref val="3"/>
        </dgm:presLayoutVars>
      </dgm:prSet>
      <dgm:spPr/>
    </dgm:pt>
    <dgm:pt modelId="{CA93F0BD-4DBD-4381-9175-DE49FBBB0E7F}" type="pres">
      <dgm:prSet presAssocID="{29F73D33-82B2-4CCA-A8CF-FDE6B34C4F8B}" presName="titleText2" presStyleLbl="fgAcc1" presStyleIdx="3" presStyleCnt="4" custScaleX="69896" custScaleY="71361" custLinFactNeighborX="21624" custLinFactNeighborY="-2967">
        <dgm:presLayoutVars>
          <dgm:chMax val="0"/>
          <dgm:chPref val="0"/>
        </dgm:presLayoutVars>
      </dgm:prSet>
      <dgm:spPr/>
    </dgm:pt>
    <dgm:pt modelId="{4B0DB10E-4B68-4801-95DE-BD96FEE20620}" type="pres">
      <dgm:prSet presAssocID="{29F73D33-82B2-4CCA-A8CF-FDE6B34C4F8B}" presName="rootConnector" presStyleLbl="node2" presStyleIdx="0" presStyleCnt="0"/>
      <dgm:spPr/>
    </dgm:pt>
    <dgm:pt modelId="{EDF14E8F-5D27-429F-9F0C-D3803AC6CBCE}" type="pres">
      <dgm:prSet presAssocID="{29F73D33-82B2-4CCA-A8CF-FDE6B34C4F8B}" presName="hierChild4" presStyleCnt="0"/>
      <dgm:spPr/>
    </dgm:pt>
    <dgm:pt modelId="{632DBAB7-CAB6-4508-99F0-15DB0C512C36}" type="pres">
      <dgm:prSet presAssocID="{29F73D33-82B2-4CCA-A8CF-FDE6B34C4F8B}" presName="hierChild5" presStyleCnt="0"/>
      <dgm:spPr/>
    </dgm:pt>
    <dgm:pt modelId="{FB5AADDD-E4A3-468A-90EF-68AB2392118B}" type="pres">
      <dgm:prSet presAssocID="{7E4DE6B1-6EC5-4DB6-8929-C64702C987BD}" presName="hierChild3" presStyleCnt="0"/>
      <dgm:spPr/>
    </dgm:pt>
  </dgm:ptLst>
  <dgm:cxnLst>
    <dgm:cxn modelId="{110F0703-E00A-4ADF-A5B3-952E32F570B5}" type="presOf" srcId="{E4B06D5A-5632-446C-8C3A-2FFC9475E341}" destId="{42DB5384-847A-4291-8B92-01508267E9C6}" srcOrd="0" destOrd="0" presId="urn:microsoft.com/office/officeart/2008/layout/NameandTitleOrganizationalChart"/>
    <dgm:cxn modelId="{FA35D905-5448-44C6-97E1-7B1E05BC7601}" type="presOf" srcId="{422D7B11-5B20-453B-8033-B71228A4DA40}" destId="{F6F7303F-F8A9-415A-8F7A-02611E5E13F6}" srcOrd="0" destOrd="0" presId="urn:microsoft.com/office/officeart/2008/layout/NameandTitleOrganizationalChart"/>
    <dgm:cxn modelId="{482D491A-0A40-4EB2-897B-54257E8EF8C5}" type="presOf" srcId="{FD994ACA-3D7C-4A40-A7F0-8C0871745656}" destId="{D0449AA4-C24B-4BEC-973E-55EBC49784B1}" srcOrd="0" destOrd="0" presId="urn:microsoft.com/office/officeart/2008/layout/NameandTitleOrganizationalChart"/>
    <dgm:cxn modelId="{118FBF1C-8053-4875-89ED-5865FB39434D}" type="presOf" srcId="{39D42EBC-F737-475E-8859-6E074533ABD0}" destId="{CCF63DAF-E066-48F5-9BA7-241F0BE7FF2A}" srcOrd="1" destOrd="0" presId="urn:microsoft.com/office/officeart/2008/layout/NameandTitleOrganizationalChart"/>
    <dgm:cxn modelId="{A323392F-FC19-4D0C-8398-3ABEDB6F81A2}" type="presOf" srcId="{FD994ACA-3D7C-4A40-A7F0-8C0871745656}" destId="{05353FC9-C885-4CF7-9DB1-0AF389947105}" srcOrd="1" destOrd="0" presId="urn:microsoft.com/office/officeart/2008/layout/NameandTitleOrganizationalChart"/>
    <dgm:cxn modelId="{C8B48238-EAC2-4351-9664-92ECB4A48DDD}" srcId="{7E4DE6B1-6EC5-4DB6-8929-C64702C987BD}" destId="{89151624-11B8-4250-99FD-EB19EC2AA4D2}" srcOrd="1" destOrd="0" parTransId="{BD54604F-685F-4718-A1D0-2E969490BA34}" sibTransId="{4BB82605-EE45-4409-AB66-30F21211DED9}"/>
    <dgm:cxn modelId="{4BEB4960-E063-4184-AF6E-E9A53D5D54DA}" type="presOf" srcId="{FCDF4E17-EC6D-405F-98D3-A063A17087B7}" destId="{CA93F0BD-4DBD-4381-9175-DE49FBBB0E7F}" srcOrd="0" destOrd="0" presId="urn:microsoft.com/office/officeart/2008/layout/NameandTitleOrganizationalChart"/>
    <dgm:cxn modelId="{3BF0AA60-1EB3-4BA1-B9D0-D13BBCAB0641}" type="presOf" srcId="{4BB82605-EE45-4409-AB66-30F21211DED9}" destId="{CED55095-F07E-47A8-A4EF-4B4E1628B945}" srcOrd="0" destOrd="0" presId="urn:microsoft.com/office/officeart/2008/layout/NameandTitleOrganizationalChart"/>
    <dgm:cxn modelId="{DD09B566-4E14-4D5E-B089-2C60D255291F}" type="presOf" srcId="{7E4DE6B1-6EC5-4DB6-8929-C64702C987BD}" destId="{D86B30A6-3B82-41B4-BDEC-4543C8E17197}" srcOrd="0" destOrd="0" presId="urn:microsoft.com/office/officeart/2008/layout/NameandTitleOrganizationalChart"/>
    <dgm:cxn modelId="{46DA8E6B-65F5-48AD-B21C-87F07514D5F2}" type="presOf" srcId="{29F73D33-82B2-4CCA-A8CF-FDE6B34C4F8B}" destId="{4B0DB10E-4B68-4801-95DE-BD96FEE20620}" srcOrd="1" destOrd="0" presId="urn:microsoft.com/office/officeart/2008/layout/NameandTitleOrganizationalChart"/>
    <dgm:cxn modelId="{1F1DF74B-EF04-4560-864E-B1D8E1573A8F}" type="presOf" srcId="{81357A39-13F3-44FE-8E2E-337101282578}" destId="{DFEE88A7-4ED6-4DEF-AC9E-B77D90704308}" srcOrd="0" destOrd="0" presId="urn:microsoft.com/office/officeart/2008/layout/NameandTitleOrganizationalChart"/>
    <dgm:cxn modelId="{B45F616F-373A-4753-82DC-5E0163D8461E}" type="presOf" srcId="{DFDF1EF3-5F44-4BFE-A501-59A0100981AC}" destId="{742F8041-45B6-44EB-9C76-93EAE81F7CCF}" srcOrd="0" destOrd="0" presId="urn:microsoft.com/office/officeart/2008/layout/NameandTitleOrganizationalChart"/>
    <dgm:cxn modelId="{E5B2E08C-7816-40EE-98C5-46DE3CC890C5}" srcId="{7E4DE6B1-6EC5-4DB6-8929-C64702C987BD}" destId="{39D42EBC-F737-475E-8859-6E074533ABD0}" srcOrd="0" destOrd="0" parTransId="{81357A39-13F3-44FE-8E2E-337101282578}" sibTransId="{40F912C0-2387-4763-A914-4D9DAE4426FC}"/>
    <dgm:cxn modelId="{4B28BE97-F0FA-408D-A684-E5A0A4885C85}" type="presOf" srcId="{24B05272-9D95-4B50-9040-6B4D1B87A4BF}" destId="{63D86C92-2F56-47B7-860D-C1E8EB622FA7}" srcOrd="0" destOrd="0" presId="urn:microsoft.com/office/officeart/2008/layout/NameandTitleOrganizationalChart"/>
    <dgm:cxn modelId="{0CCC0FB0-8FF1-498B-B9DE-7FB5CC4150F4}" type="presOf" srcId="{89151624-11B8-4250-99FD-EB19EC2AA4D2}" destId="{6355080F-8DDF-49A0-A1B1-CB9CF81FDFF2}" srcOrd="0" destOrd="0" presId="urn:microsoft.com/office/officeart/2008/layout/NameandTitleOrganizationalChart"/>
    <dgm:cxn modelId="{53C449B1-8E72-4A99-A41D-5E0D75AC6B19}" type="presOf" srcId="{89151624-11B8-4250-99FD-EB19EC2AA4D2}" destId="{1FDBEC87-71EC-47D6-AA4A-A9DA83715CC3}" srcOrd="1" destOrd="0" presId="urn:microsoft.com/office/officeart/2008/layout/NameandTitleOrganizationalChart"/>
    <dgm:cxn modelId="{B5DFCCB5-A54E-43FB-AAA3-CB9B06EE48D5}" srcId="{24B05272-9D95-4B50-9040-6B4D1B87A4BF}" destId="{7E4DE6B1-6EC5-4DB6-8929-C64702C987BD}" srcOrd="0" destOrd="0" parTransId="{AD35D310-18BD-45B2-B9BD-1F8F0337650A}" sibTransId="{422D7B11-5B20-453B-8033-B71228A4DA40}"/>
    <dgm:cxn modelId="{1A2062C2-F9EB-44B7-B821-1E1929DB98AC}" type="presOf" srcId="{40F912C0-2387-4763-A914-4D9DAE4426FC}" destId="{E8D4188A-E816-4776-9A60-7A426F3713C2}" srcOrd="0" destOrd="0" presId="urn:microsoft.com/office/officeart/2008/layout/NameandTitleOrganizationalChart"/>
    <dgm:cxn modelId="{FEB6D6D6-DE44-4115-AF40-74E9281D2758}" type="presOf" srcId="{BD54604F-685F-4718-A1D0-2E969490BA34}" destId="{C8F3F874-8856-4398-B317-F072480933E3}" srcOrd="0" destOrd="0" presId="urn:microsoft.com/office/officeart/2008/layout/NameandTitleOrganizationalChart"/>
    <dgm:cxn modelId="{4C14BEDB-693B-4094-8CF8-7EBB13057C97}" type="presOf" srcId="{29F73D33-82B2-4CCA-A8CF-FDE6B34C4F8B}" destId="{C8FD4AD6-E051-4DDC-AEF2-EA3C8E4DB79B}" srcOrd="0" destOrd="0" presId="urn:microsoft.com/office/officeart/2008/layout/NameandTitleOrganizationalChart"/>
    <dgm:cxn modelId="{FEFA4EDE-EC63-4E02-AF96-5F8B31324C3F}" type="presOf" srcId="{76FF9C5F-8890-43C3-A051-D628B4494161}" destId="{32719A50-B457-4D06-BED7-B1581B4496C7}" srcOrd="0" destOrd="0" presId="urn:microsoft.com/office/officeart/2008/layout/NameandTitleOrganizationalChart"/>
    <dgm:cxn modelId="{B82739E1-F7FC-41B3-AE4F-9125640B330D}" srcId="{7E4DE6B1-6EC5-4DB6-8929-C64702C987BD}" destId="{29F73D33-82B2-4CCA-A8CF-FDE6B34C4F8B}" srcOrd="3" destOrd="0" parTransId="{76FF9C5F-8890-43C3-A051-D628B4494161}" sibTransId="{FCDF4E17-EC6D-405F-98D3-A063A17087B7}"/>
    <dgm:cxn modelId="{CD7F1CE6-A6CC-44E2-8B72-12E3C1F66850}" type="presOf" srcId="{39D42EBC-F737-475E-8859-6E074533ABD0}" destId="{7A119316-BCB1-4E34-9915-7FF501906067}" srcOrd="0" destOrd="0" presId="urn:microsoft.com/office/officeart/2008/layout/NameandTitleOrganizationalChart"/>
    <dgm:cxn modelId="{3D726EE7-56F1-42CA-A6F8-EA3ED695F53D}" srcId="{7E4DE6B1-6EC5-4DB6-8929-C64702C987BD}" destId="{FD994ACA-3D7C-4A40-A7F0-8C0871745656}" srcOrd="2" destOrd="0" parTransId="{DFDF1EF3-5F44-4BFE-A501-59A0100981AC}" sibTransId="{E4B06D5A-5632-446C-8C3A-2FFC9475E341}"/>
    <dgm:cxn modelId="{2ED81CF3-472E-423A-A594-C38295BBCAED}" type="presOf" srcId="{7E4DE6B1-6EC5-4DB6-8929-C64702C987BD}" destId="{60969A50-E359-41CD-9763-21D59FBC2248}" srcOrd="1" destOrd="0" presId="urn:microsoft.com/office/officeart/2008/layout/NameandTitleOrganizationalChart"/>
    <dgm:cxn modelId="{D070BD58-EF02-470D-A8A9-0E1712251555}" type="presParOf" srcId="{63D86C92-2F56-47B7-860D-C1E8EB622FA7}" destId="{B9ECF13F-B1CB-436D-9C12-D256CCEEACC3}" srcOrd="0" destOrd="0" presId="urn:microsoft.com/office/officeart/2008/layout/NameandTitleOrganizationalChart"/>
    <dgm:cxn modelId="{F80E4A8F-6A9A-4B6B-A4C3-09712B86D401}" type="presParOf" srcId="{B9ECF13F-B1CB-436D-9C12-D256CCEEACC3}" destId="{CD72F1F7-7A93-4380-AAB8-484BA4892A46}" srcOrd="0" destOrd="0" presId="urn:microsoft.com/office/officeart/2008/layout/NameandTitleOrganizationalChart"/>
    <dgm:cxn modelId="{8DCA50DC-0810-48CB-847D-7156B505FC29}" type="presParOf" srcId="{CD72F1F7-7A93-4380-AAB8-484BA4892A46}" destId="{D86B30A6-3B82-41B4-BDEC-4543C8E17197}" srcOrd="0" destOrd="0" presId="urn:microsoft.com/office/officeart/2008/layout/NameandTitleOrganizationalChart"/>
    <dgm:cxn modelId="{650CF24F-C1D5-41EF-B60A-8C7EA38D9E79}" type="presParOf" srcId="{CD72F1F7-7A93-4380-AAB8-484BA4892A46}" destId="{F6F7303F-F8A9-415A-8F7A-02611E5E13F6}" srcOrd="1" destOrd="0" presId="urn:microsoft.com/office/officeart/2008/layout/NameandTitleOrganizationalChart"/>
    <dgm:cxn modelId="{78D712A0-8CEE-4BBD-9AEF-9708A06F85AD}" type="presParOf" srcId="{CD72F1F7-7A93-4380-AAB8-484BA4892A46}" destId="{60969A50-E359-41CD-9763-21D59FBC2248}" srcOrd="2" destOrd="0" presId="urn:microsoft.com/office/officeart/2008/layout/NameandTitleOrganizationalChart"/>
    <dgm:cxn modelId="{7F143D58-4B71-4BF0-B962-E8F966D467C7}" type="presParOf" srcId="{B9ECF13F-B1CB-436D-9C12-D256CCEEACC3}" destId="{1A239E00-A640-4F68-B95C-A8E0A2A100E2}" srcOrd="1" destOrd="0" presId="urn:microsoft.com/office/officeart/2008/layout/NameandTitleOrganizationalChart"/>
    <dgm:cxn modelId="{D0186754-05F0-4AB9-9F76-358BDFC93A0A}" type="presParOf" srcId="{1A239E00-A640-4F68-B95C-A8E0A2A100E2}" destId="{DFEE88A7-4ED6-4DEF-AC9E-B77D90704308}" srcOrd="0" destOrd="0" presId="urn:microsoft.com/office/officeart/2008/layout/NameandTitleOrganizationalChart"/>
    <dgm:cxn modelId="{F9E0EBD0-9295-4346-834E-CEE7D10ED81A}" type="presParOf" srcId="{1A239E00-A640-4F68-B95C-A8E0A2A100E2}" destId="{3F5A1BE9-002D-48C9-96BC-8DB59CE0F921}" srcOrd="1" destOrd="0" presId="urn:microsoft.com/office/officeart/2008/layout/NameandTitleOrganizationalChart"/>
    <dgm:cxn modelId="{2B9DE45E-DF51-4F75-9029-26FAA3C13840}" type="presParOf" srcId="{3F5A1BE9-002D-48C9-96BC-8DB59CE0F921}" destId="{D6F6FDB8-6139-4E5E-8F7A-95B77BFF4573}" srcOrd="0" destOrd="0" presId="urn:microsoft.com/office/officeart/2008/layout/NameandTitleOrganizationalChart"/>
    <dgm:cxn modelId="{248586C7-6DF6-4FEC-99E5-ADDB1A7BA7DB}" type="presParOf" srcId="{D6F6FDB8-6139-4E5E-8F7A-95B77BFF4573}" destId="{7A119316-BCB1-4E34-9915-7FF501906067}" srcOrd="0" destOrd="0" presId="urn:microsoft.com/office/officeart/2008/layout/NameandTitleOrganizationalChart"/>
    <dgm:cxn modelId="{9A947368-A644-4AFE-8473-E8D778690643}" type="presParOf" srcId="{D6F6FDB8-6139-4E5E-8F7A-95B77BFF4573}" destId="{E8D4188A-E816-4776-9A60-7A426F3713C2}" srcOrd="1" destOrd="0" presId="urn:microsoft.com/office/officeart/2008/layout/NameandTitleOrganizationalChart"/>
    <dgm:cxn modelId="{48DB3204-272E-41FF-AC7F-3E65B2F2C170}" type="presParOf" srcId="{D6F6FDB8-6139-4E5E-8F7A-95B77BFF4573}" destId="{CCF63DAF-E066-48F5-9BA7-241F0BE7FF2A}" srcOrd="2" destOrd="0" presId="urn:microsoft.com/office/officeart/2008/layout/NameandTitleOrganizationalChart"/>
    <dgm:cxn modelId="{CCCB185B-964B-4838-BA24-95B84C746178}" type="presParOf" srcId="{3F5A1BE9-002D-48C9-96BC-8DB59CE0F921}" destId="{AE08D91C-D0E1-4913-BD24-1FF13EEFF16B}" srcOrd="1" destOrd="0" presId="urn:microsoft.com/office/officeart/2008/layout/NameandTitleOrganizationalChart"/>
    <dgm:cxn modelId="{3F7EB039-E178-4BD4-A352-B97958696236}" type="presParOf" srcId="{3F5A1BE9-002D-48C9-96BC-8DB59CE0F921}" destId="{053F88F7-03CF-4D6F-A31E-91C62443C7C2}" srcOrd="2" destOrd="0" presId="urn:microsoft.com/office/officeart/2008/layout/NameandTitleOrganizationalChart"/>
    <dgm:cxn modelId="{55CD819A-8EF4-4991-ADB8-0B5F5C279214}" type="presParOf" srcId="{1A239E00-A640-4F68-B95C-A8E0A2A100E2}" destId="{C8F3F874-8856-4398-B317-F072480933E3}" srcOrd="2" destOrd="0" presId="urn:microsoft.com/office/officeart/2008/layout/NameandTitleOrganizationalChart"/>
    <dgm:cxn modelId="{E7718D88-A829-4043-8093-E2093DEC4AF1}" type="presParOf" srcId="{1A239E00-A640-4F68-B95C-A8E0A2A100E2}" destId="{F1B6073B-E3F6-4B05-92E1-D81B6985B19B}" srcOrd="3" destOrd="0" presId="urn:microsoft.com/office/officeart/2008/layout/NameandTitleOrganizationalChart"/>
    <dgm:cxn modelId="{441BC525-7AE2-4ADE-85CD-27F03B2F256C}" type="presParOf" srcId="{F1B6073B-E3F6-4B05-92E1-D81B6985B19B}" destId="{06758778-4107-45CF-B4DE-F5033CF83EF6}" srcOrd="0" destOrd="0" presId="urn:microsoft.com/office/officeart/2008/layout/NameandTitleOrganizationalChart"/>
    <dgm:cxn modelId="{BD3A2380-50F8-4C18-8C3D-9EE73003C91D}" type="presParOf" srcId="{06758778-4107-45CF-B4DE-F5033CF83EF6}" destId="{6355080F-8DDF-49A0-A1B1-CB9CF81FDFF2}" srcOrd="0" destOrd="0" presId="urn:microsoft.com/office/officeart/2008/layout/NameandTitleOrganizationalChart"/>
    <dgm:cxn modelId="{DA2D13C0-D6B8-4B27-BD63-5F417036861E}" type="presParOf" srcId="{06758778-4107-45CF-B4DE-F5033CF83EF6}" destId="{CED55095-F07E-47A8-A4EF-4B4E1628B945}" srcOrd="1" destOrd="0" presId="urn:microsoft.com/office/officeart/2008/layout/NameandTitleOrganizationalChart"/>
    <dgm:cxn modelId="{DFE2D612-9F0C-41A0-8C39-72A6DEF5248F}" type="presParOf" srcId="{06758778-4107-45CF-B4DE-F5033CF83EF6}" destId="{1FDBEC87-71EC-47D6-AA4A-A9DA83715CC3}" srcOrd="2" destOrd="0" presId="urn:microsoft.com/office/officeart/2008/layout/NameandTitleOrganizationalChart"/>
    <dgm:cxn modelId="{41D263A2-5774-463A-AE1F-FC946BAAF30E}" type="presParOf" srcId="{F1B6073B-E3F6-4B05-92E1-D81B6985B19B}" destId="{22587A88-B822-42D3-ADB4-2558452C7594}" srcOrd="1" destOrd="0" presId="urn:microsoft.com/office/officeart/2008/layout/NameandTitleOrganizationalChart"/>
    <dgm:cxn modelId="{3AB3F74E-ED7D-4409-85B2-6857D7D18883}" type="presParOf" srcId="{F1B6073B-E3F6-4B05-92E1-D81B6985B19B}" destId="{CD07D619-AC03-4A9C-BF3B-4D65736EDEB8}" srcOrd="2" destOrd="0" presId="urn:microsoft.com/office/officeart/2008/layout/NameandTitleOrganizationalChart"/>
    <dgm:cxn modelId="{BF8866DD-DB04-41E8-BDBB-04495AE5B49C}" type="presParOf" srcId="{1A239E00-A640-4F68-B95C-A8E0A2A100E2}" destId="{742F8041-45B6-44EB-9C76-93EAE81F7CCF}" srcOrd="4" destOrd="0" presId="urn:microsoft.com/office/officeart/2008/layout/NameandTitleOrganizationalChart"/>
    <dgm:cxn modelId="{7AFE962F-185C-4C0A-A7AC-707237CFD65C}" type="presParOf" srcId="{1A239E00-A640-4F68-B95C-A8E0A2A100E2}" destId="{1DD7C27A-B09E-4338-BEEF-2EB36EB304EA}" srcOrd="5" destOrd="0" presId="urn:microsoft.com/office/officeart/2008/layout/NameandTitleOrganizationalChart"/>
    <dgm:cxn modelId="{C6EF3E65-C6FC-4C59-BA81-94E2DAADD7ED}" type="presParOf" srcId="{1DD7C27A-B09E-4338-BEEF-2EB36EB304EA}" destId="{29923D11-F7CE-4FDE-8F65-12B0D7B7B307}" srcOrd="0" destOrd="0" presId="urn:microsoft.com/office/officeart/2008/layout/NameandTitleOrganizationalChart"/>
    <dgm:cxn modelId="{7011AE4F-C140-4EED-B736-B765476F0C68}" type="presParOf" srcId="{29923D11-F7CE-4FDE-8F65-12B0D7B7B307}" destId="{D0449AA4-C24B-4BEC-973E-55EBC49784B1}" srcOrd="0" destOrd="0" presId="urn:microsoft.com/office/officeart/2008/layout/NameandTitleOrganizationalChart"/>
    <dgm:cxn modelId="{7A53B3A4-8DCC-441A-A50E-186BF78D29DA}" type="presParOf" srcId="{29923D11-F7CE-4FDE-8F65-12B0D7B7B307}" destId="{42DB5384-847A-4291-8B92-01508267E9C6}" srcOrd="1" destOrd="0" presId="urn:microsoft.com/office/officeart/2008/layout/NameandTitleOrganizationalChart"/>
    <dgm:cxn modelId="{A90CA6E1-A4E0-4C9B-ABF8-0417DC59D898}" type="presParOf" srcId="{29923D11-F7CE-4FDE-8F65-12B0D7B7B307}" destId="{05353FC9-C885-4CF7-9DB1-0AF389947105}" srcOrd="2" destOrd="0" presId="urn:microsoft.com/office/officeart/2008/layout/NameandTitleOrganizationalChart"/>
    <dgm:cxn modelId="{F0FA68DE-CC57-4E18-A556-EA99A1FF211C}" type="presParOf" srcId="{1DD7C27A-B09E-4338-BEEF-2EB36EB304EA}" destId="{CB314579-DBA3-408C-82A2-12A0D6A4066E}" srcOrd="1" destOrd="0" presId="urn:microsoft.com/office/officeart/2008/layout/NameandTitleOrganizationalChart"/>
    <dgm:cxn modelId="{96A10AA6-0E9C-4529-A3F1-6BAE872C8C98}" type="presParOf" srcId="{1DD7C27A-B09E-4338-BEEF-2EB36EB304EA}" destId="{75AB5F1E-06D2-4505-A5F2-CA41A91476E7}" srcOrd="2" destOrd="0" presId="urn:microsoft.com/office/officeart/2008/layout/NameandTitleOrganizationalChart"/>
    <dgm:cxn modelId="{7C8C3F4D-BC88-4897-AFEE-C634CD843F67}" type="presParOf" srcId="{1A239E00-A640-4F68-B95C-A8E0A2A100E2}" destId="{32719A50-B457-4D06-BED7-B1581B4496C7}" srcOrd="6" destOrd="0" presId="urn:microsoft.com/office/officeart/2008/layout/NameandTitleOrganizationalChart"/>
    <dgm:cxn modelId="{6DD2A98B-DE8B-4559-A814-ABBD628C77AC}" type="presParOf" srcId="{1A239E00-A640-4F68-B95C-A8E0A2A100E2}" destId="{C04BD325-E2D2-4415-8800-C5F8192571BB}" srcOrd="7" destOrd="0" presId="urn:microsoft.com/office/officeart/2008/layout/NameandTitleOrganizationalChart"/>
    <dgm:cxn modelId="{FCB83CA2-24BD-460C-B059-B868BBE98B7E}" type="presParOf" srcId="{C04BD325-E2D2-4415-8800-C5F8192571BB}" destId="{E835D5EC-56B3-43E4-A584-600AF67965A5}" srcOrd="0" destOrd="0" presId="urn:microsoft.com/office/officeart/2008/layout/NameandTitleOrganizationalChart"/>
    <dgm:cxn modelId="{0E44B552-63F8-434F-B69A-F809291E2995}" type="presParOf" srcId="{E835D5EC-56B3-43E4-A584-600AF67965A5}" destId="{C8FD4AD6-E051-4DDC-AEF2-EA3C8E4DB79B}" srcOrd="0" destOrd="0" presId="urn:microsoft.com/office/officeart/2008/layout/NameandTitleOrganizationalChart"/>
    <dgm:cxn modelId="{AEF9F5E9-570C-4F51-AE7E-692ABD5C3257}" type="presParOf" srcId="{E835D5EC-56B3-43E4-A584-600AF67965A5}" destId="{CA93F0BD-4DBD-4381-9175-DE49FBBB0E7F}" srcOrd="1" destOrd="0" presId="urn:microsoft.com/office/officeart/2008/layout/NameandTitleOrganizationalChart"/>
    <dgm:cxn modelId="{F8DDF030-233E-4CBE-9E10-9F06CF1FF839}" type="presParOf" srcId="{E835D5EC-56B3-43E4-A584-600AF67965A5}" destId="{4B0DB10E-4B68-4801-95DE-BD96FEE20620}" srcOrd="2" destOrd="0" presId="urn:microsoft.com/office/officeart/2008/layout/NameandTitleOrganizationalChart"/>
    <dgm:cxn modelId="{AD526418-41A3-4846-9DCC-02BB7031F8BD}" type="presParOf" srcId="{C04BD325-E2D2-4415-8800-C5F8192571BB}" destId="{EDF14E8F-5D27-429F-9F0C-D3803AC6CBCE}" srcOrd="1" destOrd="0" presId="urn:microsoft.com/office/officeart/2008/layout/NameandTitleOrganizationalChart"/>
    <dgm:cxn modelId="{F03A5B7E-6E13-4204-9F12-8013E44DB322}" type="presParOf" srcId="{C04BD325-E2D2-4415-8800-C5F8192571BB}" destId="{632DBAB7-CAB6-4508-99F0-15DB0C512C36}" srcOrd="2" destOrd="0" presId="urn:microsoft.com/office/officeart/2008/layout/NameandTitleOrganizationalChart"/>
    <dgm:cxn modelId="{2A6D796E-CB4C-4211-B6CF-5FBE56832D1B}" type="presParOf" srcId="{B9ECF13F-B1CB-436D-9C12-D256CCEEACC3}" destId="{FB5AADDD-E4A3-468A-90EF-68AB2392118B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B5FFA2-6054-4C9B-B7EF-15661A11584D}">
      <dsp:nvSpPr>
        <dsp:cNvPr id="0" name=""/>
        <dsp:cNvSpPr/>
      </dsp:nvSpPr>
      <dsp:spPr>
        <a:xfrm>
          <a:off x="5536975" y="1889030"/>
          <a:ext cx="4567431" cy="504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519"/>
              </a:lnTo>
              <a:lnTo>
                <a:pt x="4567431" y="297519"/>
              </a:lnTo>
              <a:lnTo>
                <a:pt x="4567431" y="50414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E8677-C624-48F2-AF47-54EC741076F9}">
      <dsp:nvSpPr>
        <dsp:cNvPr id="0" name=""/>
        <dsp:cNvSpPr/>
      </dsp:nvSpPr>
      <dsp:spPr>
        <a:xfrm>
          <a:off x="7774971" y="3278723"/>
          <a:ext cx="91440" cy="504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7519"/>
              </a:lnTo>
              <a:lnTo>
                <a:pt x="84630" y="297519"/>
              </a:lnTo>
              <a:lnTo>
                <a:pt x="84630" y="50414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2D0A0-5CFF-470F-BC6D-992957277786}">
      <dsp:nvSpPr>
        <dsp:cNvPr id="0" name=""/>
        <dsp:cNvSpPr/>
      </dsp:nvSpPr>
      <dsp:spPr>
        <a:xfrm>
          <a:off x="5536975" y="1889030"/>
          <a:ext cx="2283715" cy="504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519"/>
              </a:lnTo>
              <a:lnTo>
                <a:pt x="2283715" y="297519"/>
              </a:lnTo>
              <a:lnTo>
                <a:pt x="2283715" y="50414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09946-9603-4EAA-A060-193A2907BDD8}">
      <dsp:nvSpPr>
        <dsp:cNvPr id="0" name=""/>
        <dsp:cNvSpPr/>
      </dsp:nvSpPr>
      <dsp:spPr>
        <a:xfrm>
          <a:off x="5491255" y="3284904"/>
          <a:ext cx="91440" cy="5010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4428"/>
              </a:lnTo>
              <a:lnTo>
                <a:pt x="56506" y="294428"/>
              </a:lnTo>
              <a:lnTo>
                <a:pt x="56506" y="50105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1BB4F-AB73-4A9F-ABC4-7F39982410FC}">
      <dsp:nvSpPr>
        <dsp:cNvPr id="0" name=""/>
        <dsp:cNvSpPr/>
      </dsp:nvSpPr>
      <dsp:spPr>
        <a:xfrm>
          <a:off x="5491255" y="1889030"/>
          <a:ext cx="91440" cy="504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14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A8F7FB-414E-4A21-9DD6-7B4257329317}">
      <dsp:nvSpPr>
        <dsp:cNvPr id="0" name=""/>
        <dsp:cNvSpPr/>
      </dsp:nvSpPr>
      <dsp:spPr>
        <a:xfrm>
          <a:off x="3207539" y="3278723"/>
          <a:ext cx="91440" cy="504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14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BF9FAF-8BD2-4246-B30D-9F59C1249197}">
      <dsp:nvSpPr>
        <dsp:cNvPr id="0" name=""/>
        <dsp:cNvSpPr/>
      </dsp:nvSpPr>
      <dsp:spPr>
        <a:xfrm>
          <a:off x="3253259" y="1889030"/>
          <a:ext cx="2283715" cy="504146"/>
        </a:xfrm>
        <a:custGeom>
          <a:avLst/>
          <a:gdLst/>
          <a:ahLst/>
          <a:cxnLst/>
          <a:rect l="0" t="0" r="0" b="0"/>
          <a:pathLst>
            <a:path>
              <a:moveTo>
                <a:pt x="2283715" y="0"/>
              </a:moveTo>
              <a:lnTo>
                <a:pt x="2283715" y="297519"/>
              </a:lnTo>
              <a:lnTo>
                <a:pt x="0" y="297519"/>
              </a:lnTo>
              <a:lnTo>
                <a:pt x="0" y="50414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47B87-AAF1-4077-9E07-C0F4A0FBF47A}">
      <dsp:nvSpPr>
        <dsp:cNvPr id="0" name=""/>
        <dsp:cNvSpPr/>
      </dsp:nvSpPr>
      <dsp:spPr>
        <a:xfrm>
          <a:off x="923823" y="3278723"/>
          <a:ext cx="91440" cy="5041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14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A6F579-07A6-49C2-9249-8367A5983201}">
      <dsp:nvSpPr>
        <dsp:cNvPr id="0" name=""/>
        <dsp:cNvSpPr/>
      </dsp:nvSpPr>
      <dsp:spPr>
        <a:xfrm>
          <a:off x="969543" y="1889030"/>
          <a:ext cx="4567431" cy="504146"/>
        </a:xfrm>
        <a:custGeom>
          <a:avLst/>
          <a:gdLst/>
          <a:ahLst/>
          <a:cxnLst/>
          <a:rect l="0" t="0" r="0" b="0"/>
          <a:pathLst>
            <a:path>
              <a:moveTo>
                <a:pt x="4567431" y="0"/>
              </a:moveTo>
              <a:lnTo>
                <a:pt x="4567431" y="297519"/>
              </a:lnTo>
              <a:lnTo>
                <a:pt x="0" y="297519"/>
              </a:lnTo>
              <a:lnTo>
                <a:pt x="0" y="50414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5F40F-148A-4191-82E2-92F221E63F52}">
      <dsp:nvSpPr>
        <dsp:cNvPr id="0" name=""/>
        <dsp:cNvSpPr/>
      </dsp:nvSpPr>
      <dsp:spPr>
        <a:xfrm>
          <a:off x="4681797" y="1003485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Dean of Libraries</a:t>
          </a:r>
        </a:p>
      </dsp:txBody>
      <dsp:txXfrm>
        <a:off x="4681797" y="1003485"/>
        <a:ext cx="1710354" cy="885545"/>
      </dsp:txXfrm>
    </dsp:sp>
    <dsp:sp modelId="{519039E5-07BD-47F0-9934-3AE760ECB875}">
      <dsp:nvSpPr>
        <dsp:cNvPr id="0" name=""/>
        <dsp:cNvSpPr/>
      </dsp:nvSpPr>
      <dsp:spPr>
        <a:xfrm>
          <a:off x="5034798" y="1699745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Suzanne Sellers</a:t>
          </a:r>
        </a:p>
      </dsp:txBody>
      <dsp:txXfrm>
        <a:off x="5034798" y="1699745"/>
        <a:ext cx="1517461" cy="280177"/>
      </dsp:txXfrm>
    </dsp:sp>
    <dsp:sp modelId="{B99EA7C1-B6AF-4132-B85A-D768769A4F4F}">
      <dsp:nvSpPr>
        <dsp:cNvPr id="0" name=""/>
        <dsp:cNvSpPr/>
      </dsp:nvSpPr>
      <dsp:spPr>
        <a:xfrm>
          <a:off x="114366" y="2393177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Associate Dean</a:t>
          </a:r>
          <a:br>
            <a:rPr lang="en-US" sz="1200" kern="1200" dirty="0"/>
          </a:br>
          <a:r>
            <a:rPr lang="en-US" sz="1200" kern="1200" dirty="0"/>
            <a:t> of Libraries</a:t>
          </a:r>
        </a:p>
      </dsp:txBody>
      <dsp:txXfrm>
        <a:off x="114366" y="2393177"/>
        <a:ext cx="1710354" cy="885545"/>
      </dsp:txXfrm>
    </dsp:sp>
    <dsp:sp modelId="{85696F47-6DBC-416B-B39B-F26F5845AE66}">
      <dsp:nvSpPr>
        <dsp:cNvPr id="0" name=""/>
        <dsp:cNvSpPr/>
      </dsp:nvSpPr>
      <dsp:spPr>
        <a:xfrm>
          <a:off x="467366" y="3089437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Abigail Morris</a:t>
          </a:r>
        </a:p>
      </dsp:txBody>
      <dsp:txXfrm>
        <a:off x="467366" y="3089437"/>
        <a:ext cx="1517461" cy="280177"/>
      </dsp:txXfrm>
    </dsp:sp>
    <dsp:sp modelId="{42B7AE17-D960-4241-B23C-B20DA1D45D02}">
      <dsp:nvSpPr>
        <dsp:cNvPr id="0" name=""/>
        <dsp:cNvSpPr/>
      </dsp:nvSpPr>
      <dsp:spPr>
        <a:xfrm>
          <a:off x="114366" y="3782870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3 Direct Reports</a:t>
          </a:r>
          <a:br>
            <a:rPr lang="en-US" sz="1200" kern="1200" dirty="0"/>
          </a:br>
          <a:r>
            <a:rPr lang="en-US" sz="1200" kern="1200" dirty="0"/>
            <a:t>31 Indirect Reports</a:t>
          </a:r>
        </a:p>
      </dsp:txBody>
      <dsp:txXfrm>
        <a:off x="114366" y="3782870"/>
        <a:ext cx="1710354" cy="885545"/>
      </dsp:txXfrm>
    </dsp:sp>
    <dsp:sp modelId="{CD9EBC9D-CD97-482A-9F2F-C59E44145F88}">
      <dsp:nvSpPr>
        <dsp:cNvPr id="0" name=""/>
        <dsp:cNvSpPr/>
      </dsp:nvSpPr>
      <dsp:spPr>
        <a:xfrm>
          <a:off x="467366" y="4479130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See accompanying slides</a:t>
          </a:r>
        </a:p>
      </dsp:txBody>
      <dsp:txXfrm>
        <a:off x="467366" y="4479130"/>
        <a:ext cx="1517461" cy="280177"/>
      </dsp:txXfrm>
    </dsp:sp>
    <dsp:sp modelId="{6C89E403-C3FC-4E90-BE29-A1326952ADC6}">
      <dsp:nvSpPr>
        <dsp:cNvPr id="0" name=""/>
        <dsp:cNvSpPr/>
      </dsp:nvSpPr>
      <dsp:spPr>
        <a:xfrm>
          <a:off x="2398081" y="2393177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12496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Sr. Assistant Dean</a:t>
          </a:r>
          <a:r>
            <a:rPr lang="en-US" sz="1000" kern="1200" baseline="0" dirty="0"/>
            <a:t> Special Collections &amp; University Archives</a:t>
          </a:r>
          <a:endParaRPr lang="en-US" sz="1000" kern="1200" dirty="0"/>
        </a:p>
      </dsp:txBody>
      <dsp:txXfrm>
        <a:off x="2398081" y="2393177"/>
        <a:ext cx="1710354" cy="885545"/>
      </dsp:txXfrm>
    </dsp:sp>
    <dsp:sp modelId="{1487EC87-E970-4A52-A4CD-15829E079F9B}">
      <dsp:nvSpPr>
        <dsp:cNvPr id="0" name=""/>
        <dsp:cNvSpPr/>
      </dsp:nvSpPr>
      <dsp:spPr>
        <a:xfrm>
          <a:off x="2751082" y="3146767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Kimberly Johnson</a:t>
          </a:r>
        </a:p>
      </dsp:txBody>
      <dsp:txXfrm>
        <a:off x="2751082" y="3146767"/>
        <a:ext cx="1517461" cy="280177"/>
      </dsp:txXfrm>
    </dsp:sp>
    <dsp:sp modelId="{56CD6F73-6BA9-4E56-BAF2-3D8A4050B8CB}">
      <dsp:nvSpPr>
        <dsp:cNvPr id="0" name=""/>
        <dsp:cNvSpPr/>
      </dsp:nvSpPr>
      <dsp:spPr>
        <a:xfrm>
          <a:off x="2398081" y="3782870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2 Direct Reports</a:t>
          </a:r>
          <a:br>
            <a:rPr lang="en-US" sz="1200" kern="1200" dirty="0"/>
          </a:br>
          <a:r>
            <a:rPr lang="en-US" sz="1200" kern="1200" dirty="0"/>
            <a:t>5 Indirect Reports</a:t>
          </a:r>
        </a:p>
      </dsp:txBody>
      <dsp:txXfrm>
        <a:off x="2398081" y="3782870"/>
        <a:ext cx="1710354" cy="885545"/>
      </dsp:txXfrm>
    </dsp:sp>
    <dsp:sp modelId="{0F0FC7A5-26E9-4E58-BC26-B21DA9A64C2C}">
      <dsp:nvSpPr>
        <dsp:cNvPr id="0" name=""/>
        <dsp:cNvSpPr/>
      </dsp:nvSpPr>
      <dsp:spPr>
        <a:xfrm>
          <a:off x="2751082" y="4479130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See accompanying slides</a:t>
          </a:r>
        </a:p>
      </dsp:txBody>
      <dsp:txXfrm>
        <a:off x="2751082" y="4479130"/>
        <a:ext cx="1517461" cy="280177"/>
      </dsp:txXfrm>
    </dsp:sp>
    <dsp:sp modelId="{D5C5AF5E-E9A3-49CB-A317-2C5675C4E4B3}">
      <dsp:nvSpPr>
        <dsp:cNvPr id="0" name=""/>
        <dsp:cNvSpPr/>
      </dsp:nvSpPr>
      <dsp:spPr>
        <a:xfrm>
          <a:off x="4681797" y="2393177"/>
          <a:ext cx="1710354" cy="89172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Director Strategic Engagement Libraries</a:t>
          </a:r>
        </a:p>
      </dsp:txBody>
      <dsp:txXfrm>
        <a:off x="4681797" y="2393177"/>
        <a:ext cx="1710354" cy="891727"/>
      </dsp:txXfrm>
    </dsp:sp>
    <dsp:sp modelId="{296F6D0D-4086-496E-A712-119AF1E2F85B}">
      <dsp:nvSpPr>
        <dsp:cNvPr id="0" name=""/>
        <dsp:cNvSpPr/>
      </dsp:nvSpPr>
      <dsp:spPr>
        <a:xfrm>
          <a:off x="5034798" y="3132826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Jennifer Morton-Riggs</a:t>
          </a:r>
        </a:p>
      </dsp:txBody>
      <dsp:txXfrm>
        <a:off x="5034798" y="3132826"/>
        <a:ext cx="1517461" cy="280177"/>
      </dsp:txXfrm>
    </dsp:sp>
    <dsp:sp modelId="{0A1CE784-1245-43E6-977A-13CF5DF4CD82}">
      <dsp:nvSpPr>
        <dsp:cNvPr id="0" name=""/>
        <dsp:cNvSpPr/>
      </dsp:nvSpPr>
      <dsp:spPr>
        <a:xfrm>
          <a:off x="4692584" y="3785960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3 Direct Reports</a:t>
          </a:r>
        </a:p>
      </dsp:txBody>
      <dsp:txXfrm>
        <a:off x="4692584" y="3785960"/>
        <a:ext cx="1710354" cy="885545"/>
      </dsp:txXfrm>
    </dsp:sp>
    <dsp:sp modelId="{538CFCE5-979D-47CD-9641-02ADA5D79149}">
      <dsp:nvSpPr>
        <dsp:cNvPr id="0" name=""/>
        <dsp:cNvSpPr/>
      </dsp:nvSpPr>
      <dsp:spPr>
        <a:xfrm>
          <a:off x="5109289" y="4567993"/>
          <a:ext cx="1474313" cy="27862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See accompanying slides</a:t>
          </a:r>
        </a:p>
      </dsp:txBody>
      <dsp:txXfrm>
        <a:off x="5109289" y="4567993"/>
        <a:ext cx="1474313" cy="278628"/>
      </dsp:txXfrm>
    </dsp:sp>
    <dsp:sp modelId="{736C6C85-49C2-48CA-AC8D-A3F9BC9EBCC4}">
      <dsp:nvSpPr>
        <dsp:cNvPr id="0" name=""/>
        <dsp:cNvSpPr/>
      </dsp:nvSpPr>
      <dsp:spPr>
        <a:xfrm>
          <a:off x="6965513" y="2393177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Manager </a:t>
          </a:r>
          <a:br>
            <a:rPr lang="en-US" sz="1200" kern="1200" dirty="0"/>
          </a:br>
          <a:r>
            <a:rPr lang="en-US" sz="1200" kern="1200" dirty="0"/>
            <a:t>Administrative Services</a:t>
          </a:r>
        </a:p>
      </dsp:txBody>
      <dsp:txXfrm>
        <a:off x="6965513" y="2393177"/>
        <a:ext cx="1710354" cy="885545"/>
      </dsp:txXfrm>
    </dsp:sp>
    <dsp:sp modelId="{02D31402-6610-412A-958E-017A5968103E}">
      <dsp:nvSpPr>
        <dsp:cNvPr id="0" name=""/>
        <dsp:cNvSpPr/>
      </dsp:nvSpPr>
      <dsp:spPr>
        <a:xfrm>
          <a:off x="7352440" y="3115608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Erica Kaufman</a:t>
          </a:r>
        </a:p>
      </dsp:txBody>
      <dsp:txXfrm>
        <a:off x="7352440" y="3115608"/>
        <a:ext cx="1517461" cy="280177"/>
      </dsp:txXfrm>
    </dsp:sp>
    <dsp:sp modelId="{F5854763-5C37-49B1-8622-91A59C3C7FE7}">
      <dsp:nvSpPr>
        <dsp:cNvPr id="0" name=""/>
        <dsp:cNvSpPr/>
      </dsp:nvSpPr>
      <dsp:spPr>
        <a:xfrm>
          <a:off x="7004424" y="3782870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4 Direct Reports</a:t>
          </a:r>
        </a:p>
      </dsp:txBody>
      <dsp:txXfrm>
        <a:off x="7004424" y="3782870"/>
        <a:ext cx="1710354" cy="885545"/>
      </dsp:txXfrm>
    </dsp:sp>
    <dsp:sp modelId="{A1DE1D97-A65A-4AA7-BB54-940F2A05C3E8}">
      <dsp:nvSpPr>
        <dsp:cNvPr id="0" name=""/>
        <dsp:cNvSpPr/>
      </dsp:nvSpPr>
      <dsp:spPr>
        <a:xfrm>
          <a:off x="7318513" y="4479130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6985" rIns="27940" bIns="6985" numCol="1" spcCol="1270" anchor="ctr" anchorCtr="0">
          <a:noAutofit/>
        </a:bodyPr>
        <a:lstStyle/>
        <a:p>
          <a:pPr marL="0" lvl="0" indent="0" algn="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See accompanying slides</a:t>
          </a:r>
        </a:p>
      </dsp:txBody>
      <dsp:txXfrm>
        <a:off x="7318513" y="4479130"/>
        <a:ext cx="1517461" cy="280177"/>
      </dsp:txXfrm>
    </dsp:sp>
    <dsp:sp modelId="{2C47D246-86AB-4CA3-B82F-1956D1CA537B}">
      <dsp:nvSpPr>
        <dsp:cNvPr id="0" name=""/>
        <dsp:cNvSpPr/>
      </dsp:nvSpPr>
      <dsp:spPr>
        <a:xfrm>
          <a:off x="9249229" y="2393177"/>
          <a:ext cx="1710354" cy="88554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49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Senior Secretary </a:t>
          </a:r>
        </a:p>
      </dsp:txBody>
      <dsp:txXfrm>
        <a:off x="9249229" y="2393177"/>
        <a:ext cx="1710354" cy="885545"/>
      </dsp:txXfrm>
    </dsp:sp>
    <dsp:sp modelId="{0D74B2AF-A6EA-4926-B8B1-8932539D4B4A}">
      <dsp:nvSpPr>
        <dsp:cNvPr id="0" name=""/>
        <dsp:cNvSpPr/>
      </dsp:nvSpPr>
      <dsp:spPr>
        <a:xfrm>
          <a:off x="9602229" y="3089437"/>
          <a:ext cx="1517461" cy="28017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Dolores Aguilar</a:t>
          </a:r>
        </a:p>
      </dsp:txBody>
      <dsp:txXfrm>
        <a:off x="9602229" y="3089437"/>
        <a:ext cx="1517461" cy="28017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55635A-94A0-45C4-BAE2-266EE18F72D5}">
      <dsp:nvSpPr>
        <dsp:cNvPr id="0" name=""/>
        <dsp:cNvSpPr/>
      </dsp:nvSpPr>
      <dsp:spPr>
        <a:xfrm>
          <a:off x="8959557" y="3273216"/>
          <a:ext cx="1143847" cy="50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04"/>
              </a:lnTo>
              <a:lnTo>
                <a:pt x="1143847" y="295104"/>
              </a:lnTo>
              <a:lnTo>
                <a:pt x="1143847" y="50209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DA00DC-7C07-4951-886A-BECDACB5A1F8}">
      <dsp:nvSpPr>
        <dsp:cNvPr id="0" name=""/>
        <dsp:cNvSpPr/>
      </dsp:nvSpPr>
      <dsp:spPr>
        <a:xfrm>
          <a:off x="7815710" y="3273216"/>
          <a:ext cx="1143847" cy="502091"/>
        </a:xfrm>
        <a:custGeom>
          <a:avLst/>
          <a:gdLst/>
          <a:ahLst/>
          <a:cxnLst/>
          <a:rect l="0" t="0" r="0" b="0"/>
          <a:pathLst>
            <a:path>
              <a:moveTo>
                <a:pt x="1143847" y="0"/>
              </a:moveTo>
              <a:lnTo>
                <a:pt x="1143847" y="295104"/>
              </a:lnTo>
              <a:lnTo>
                <a:pt x="0" y="295104"/>
              </a:lnTo>
              <a:lnTo>
                <a:pt x="0" y="50209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962B2-6138-4B55-87DB-30FA0DE5442B}">
      <dsp:nvSpPr>
        <dsp:cNvPr id="0" name=""/>
        <dsp:cNvSpPr/>
      </dsp:nvSpPr>
      <dsp:spPr>
        <a:xfrm>
          <a:off x="6104349" y="1884035"/>
          <a:ext cx="2855208" cy="50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04"/>
              </a:lnTo>
              <a:lnTo>
                <a:pt x="2855208" y="295104"/>
              </a:lnTo>
              <a:lnTo>
                <a:pt x="2855208" y="50209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4D426C-BB0E-478C-940B-CAB34C45F192}">
      <dsp:nvSpPr>
        <dsp:cNvPr id="0" name=""/>
        <dsp:cNvSpPr/>
      </dsp:nvSpPr>
      <dsp:spPr>
        <a:xfrm>
          <a:off x="3249141" y="3273216"/>
          <a:ext cx="2296514" cy="50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04"/>
              </a:lnTo>
              <a:lnTo>
                <a:pt x="2296514" y="295104"/>
              </a:lnTo>
              <a:lnTo>
                <a:pt x="2296514" y="50209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5FDD4-C8A1-4082-AE15-4AFF99EED36A}">
      <dsp:nvSpPr>
        <dsp:cNvPr id="0" name=""/>
        <dsp:cNvSpPr/>
      </dsp:nvSpPr>
      <dsp:spPr>
        <a:xfrm>
          <a:off x="3203421" y="3273216"/>
          <a:ext cx="91440" cy="5020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5104"/>
              </a:lnTo>
              <a:lnTo>
                <a:pt x="54540" y="295104"/>
              </a:lnTo>
              <a:lnTo>
                <a:pt x="54540" y="50209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F2011A-AD1E-4957-9A80-8316C39B013B}">
      <dsp:nvSpPr>
        <dsp:cNvPr id="0" name=""/>
        <dsp:cNvSpPr/>
      </dsp:nvSpPr>
      <dsp:spPr>
        <a:xfrm>
          <a:off x="970267" y="3273216"/>
          <a:ext cx="2278874" cy="502091"/>
        </a:xfrm>
        <a:custGeom>
          <a:avLst/>
          <a:gdLst/>
          <a:ahLst/>
          <a:cxnLst/>
          <a:rect l="0" t="0" r="0" b="0"/>
          <a:pathLst>
            <a:path>
              <a:moveTo>
                <a:pt x="2278874" y="0"/>
              </a:moveTo>
              <a:lnTo>
                <a:pt x="2278874" y="295104"/>
              </a:lnTo>
              <a:lnTo>
                <a:pt x="0" y="295104"/>
              </a:lnTo>
              <a:lnTo>
                <a:pt x="0" y="50209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7AB8DA-140B-42A2-BF89-2CFA059BDD03}">
      <dsp:nvSpPr>
        <dsp:cNvPr id="0" name=""/>
        <dsp:cNvSpPr/>
      </dsp:nvSpPr>
      <dsp:spPr>
        <a:xfrm>
          <a:off x="3249141" y="1884035"/>
          <a:ext cx="2855208" cy="502091"/>
        </a:xfrm>
        <a:custGeom>
          <a:avLst/>
          <a:gdLst/>
          <a:ahLst/>
          <a:cxnLst/>
          <a:rect l="0" t="0" r="0" b="0"/>
          <a:pathLst>
            <a:path>
              <a:moveTo>
                <a:pt x="2855208" y="0"/>
              </a:moveTo>
              <a:lnTo>
                <a:pt x="2855208" y="295104"/>
              </a:lnTo>
              <a:lnTo>
                <a:pt x="0" y="295104"/>
              </a:lnTo>
              <a:lnTo>
                <a:pt x="0" y="50209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85D9-02AD-4368-B8BC-EE367A347134}">
      <dsp:nvSpPr>
        <dsp:cNvPr id="0" name=""/>
        <dsp:cNvSpPr/>
      </dsp:nvSpPr>
      <dsp:spPr>
        <a:xfrm>
          <a:off x="5247682" y="996946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Senior Assistant Dean of Special Collections &amp; University Archives</a:t>
          </a:r>
        </a:p>
      </dsp:txBody>
      <dsp:txXfrm>
        <a:off x="5247682" y="996946"/>
        <a:ext cx="1713334" cy="887088"/>
      </dsp:txXfrm>
    </dsp:sp>
    <dsp:sp modelId="{BD1ACCEE-C47F-4C08-B249-2D1598CB613E}">
      <dsp:nvSpPr>
        <dsp:cNvPr id="0" name=""/>
        <dsp:cNvSpPr/>
      </dsp:nvSpPr>
      <dsp:spPr>
        <a:xfrm>
          <a:off x="5601297" y="1697353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Kimberly Johnson</a:t>
          </a:r>
        </a:p>
      </dsp:txBody>
      <dsp:txXfrm>
        <a:off x="5601297" y="1697353"/>
        <a:ext cx="1520104" cy="274799"/>
      </dsp:txXfrm>
    </dsp:sp>
    <dsp:sp modelId="{4552B71C-14F5-4A5A-A19E-70788FAE5538}">
      <dsp:nvSpPr>
        <dsp:cNvPr id="0" name=""/>
        <dsp:cNvSpPr/>
      </dsp:nvSpPr>
      <dsp:spPr>
        <a:xfrm>
          <a:off x="2392474" y="238612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Manager Special Collections Research &amp;</a:t>
          </a:r>
          <a:br>
            <a:rPr lang="en-US" sz="1200" kern="1200" dirty="0"/>
          </a:br>
          <a:r>
            <a:rPr lang="en-US" sz="1200" kern="1200" dirty="0"/>
            <a:t> Support Services</a:t>
          </a:r>
        </a:p>
      </dsp:txBody>
      <dsp:txXfrm>
        <a:off x="2392474" y="2386127"/>
        <a:ext cx="1713334" cy="887088"/>
      </dsp:txXfrm>
    </dsp:sp>
    <dsp:sp modelId="{76052F96-CCE0-4BFE-8C73-1A25A45E7677}">
      <dsp:nvSpPr>
        <dsp:cNvPr id="0" name=""/>
        <dsp:cNvSpPr/>
      </dsp:nvSpPr>
      <dsp:spPr>
        <a:xfrm>
          <a:off x="2766921" y="3155983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Shelia Bickle</a:t>
          </a:r>
        </a:p>
      </dsp:txBody>
      <dsp:txXfrm>
        <a:off x="2766921" y="3155983"/>
        <a:ext cx="1520104" cy="274799"/>
      </dsp:txXfrm>
    </dsp:sp>
    <dsp:sp modelId="{87B25F42-3F76-483E-87BA-200270755822}">
      <dsp:nvSpPr>
        <dsp:cNvPr id="0" name=""/>
        <dsp:cNvSpPr/>
      </dsp:nvSpPr>
      <dsp:spPr>
        <a:xfrm>
          <a:off x="113599" y="377530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Special Collections</a:t>
          </a:r>
          <a:br>
            <a:rPr lang="en-US" sz="1200" kern="1200" dirty="0"/>
          </a:br>
          <a:r>
            <a:rPr lang="en-US" sz="1200" kern="1200" dirty="0"/>
            <a:t> Librarian--Generalist</a:t>
          </a:r>
        </a:p>
      </dsp:txBody>
      <dsp:txXfrm>
        <a:off x="113599" y="3775307"/>
        <a:ext cx="1713334" cy="887088"/>
      </dsp:txXfrm>
    </dsp:sp>
    <dsp:sp modelId="{9900AC7B-41A6-488E-9E35-45819CBB34E5}">
      <dsp:nvSpPr>
        <dsp:cNvPr id="0" name=""/>
        <dsp:cNvSpPr/>
      </dsp:nvSpPr>
      <dsp:spPr>
        <a:xfrm>
          <a:off x="486721" y="4521573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Amanda Montgomery</a:t>
          </a:r>
        </a:p>
      </dsp:txBody>
      <dsp:txXfrm>
        <a:off x="486721" y="4521573"/>
        <a:ext cx="1520104" cy="274799"/>
      </dsp:txXfrm>
    </dsp:sp>
    <dsp:sp modelId="{EABEAC8E-5D0E-43F9-954D-28BFFC0FDDD9}">
      <dsp:nvSpPr>
        <dsp:cNvPr id="0" name=""/>
        <dsp:cNvSpPr/>
      </dsp:nvSpPr>
      <dsp:spPr>
        <a:xfrm>
          <a:off x="2401294" y="377530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Special Collections &amp; Archives Specialist</a:t>
          </a:r>
        </a:p>
      </dsp:txBody>
      <dsp:txXfrm>
        <a:off x="2401294" y="3775307"/>
        <a:ext cx="1713334" cy="887088"/>
      </dsp:txXfrm>
    </dsp:sp>
    <dsp:sp modelId="{CAFA9BA4-2661-4418-98FC-58C0D4D09E09}">
      <dsp:nvSpPr>
        <dsp:cNvPr id="0" name=""/>
        <dsp:cNvSpPr/>
      </dsp:nvSpPr>
      <dsp:spPr>
        <a:xfrm>
          <a:off x="2754909" y="4475714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Stefka </a:t>
          </a:r>
          <a:r>
            <a:rPr lang="en-US" sz="1200" kern="1200" dirty="0" err="1"/>
            <a:t>Arnaudova</a:t>
          </a:r>
          <a:endParaRPr lang="en-US" sz="1200" kern="1200" dirty="0"/>
        </a:p>
      </dsp:txBody>
      <dsp:txXfrm>
        <a:off x="2754909" y="4475714"/>
        <a:ext cx="1520104" cy="274799"/>
      </dsp:txXfrm>
    </dsp:sp>
    <dsp:sp modelId="{064894FE-1D38-4A3C-B07D-C726187DA019}">
      <dsp:nvSpPr>
        <dsp:cNvPr id="0" name=""/>
        <dsp:cNvSpPr/>
      </dsp:nvSpPr>
      <dsp:spPr>
        <a:xfrm>
          <a:off x="4688988" y="377530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Special Collections &amp; Archives Specialist</a:t>
          </a:r>
        </a:p>
      </dsp:txBody>
      <dsp:txXfrm>
        <a:off x="4688988" y="3775307"/>
        <a:ext cx="1713334" cy="887088"/>
      </dsp:txXfrm>
    </dsp:sp>
    <dsp:sp modelId="{59F96AB8-53B9-473A-B01A-6FA907127A1A}">
      <dsp:nvSpPr>
        <dsp:cNvPr id="0" name=""/>
        <dsp:cNvSpPr/>
      </dsp:nvSpPr>
      <dsp:spPr>
        <a:xfrm>
          <a:off x="5053305" y="4512189"/>
          <a:ext cx="1484823" cy="310096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Laura Saucedo</a:t>
          </a:r>
        </a:p>
      </dsp:txBody>
      <dsp:txXfrm>
        <a:off x="5053305" y="4512189"/>
        <a:ext cx="1484823" cy="310096"/>
      </dsp:txXfrm>
    </dsp:sp>
    <dsp:sp modelId="{24C5318C-B38B-48F9-BB9E-D875A1B4B411}">
      <dsp:nvSpPr>
        <dsp:cNvPr id="0" name=""/>
        <dsp:cNvSpPr/>
      </dsp:nvSpPr>
      <dsp:spPr>
        <a:xfrm>
          <a:off x="8102890" y="238612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Manager Special Collections  Processing, Logistics, and Operations</a:t>
          </a:r>
        </a:p>
      </dsp:txBody>
      <dsp:txXfrm>
        <a:off x="8102890" y="2386127"/>
        <a:ext cx="1713334" cy="887088"/>
      </dsp:txXfrm>
    </dsp:sp>
    <dsp:sp modelId="{90FCB67A-73F3-4C0E-A7D3-041C5F36E286}">
      <dsp:nvSpPr>
        <dsp:cNvPr id="0" name=""/>
        <dsp:cNvSpPr/>
      </dsp:nvSpPr>
      <dsp:spPr>
        <a:xfrm>
          <a:off x="8456505" y="3086533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Corynthia Dorgan</a:t>
          </a:r>
        </a:p>
      </dsp:txBody>
      <dsp:txXfrm>
        <a:off x="8456505" y="3086533"/>
        <a:ext cx="1520104" cy="274799"/>
      </dsp:txXfrm>
    </dsp:sp>
    <dsp:sp modelId="{5E2CA6AB-E92A-485B-B45C-3AE5CAF1ECA7}">
      <dsp:nvSpPr>
        <dsp:cNvPr id="0" name=""/>
        <dsp:cNvSpPr/>
      </dsp:nvSpPr>
      <dsp:spPr>
        <a:xfrm>
          <a:off x="6959042" y="377530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JNIWL Special Collections Librarian—Processing</a:t>
          </a:r>
        </a:p>
      </dsp:txBody>
      <dsp:txXfrm>
        <a:off x="6959042" y="3775307"/>
        <a:ext cx="1713334" cy="887088"/>
      </dsp:txXfrm>
    </dsp:sp>
    <dsp:sp modelId="{15524FFD-641C-4AF7-9B4C-FFBC9297BA87}">
      <dsp:nvSpPr>
        <dsp:cNvPr id="0" name=""/>
        <dsp:cNvSpPr/>
      </dsp:nvSpPr>
      <dsp:spPr>
        <a:xfrm>
          <a:off x="7369033" y="4475714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Abigail Ivey</a:t>
          </a:r>
        </a:p>
      </dsp:txBody>
      <dsp:txXfrm>
        <a:off x="7369033" y="4475714"/>
        <a:ext cx="1520104" cy="274799"/>
      </dsp:txXfrm>
    </dsp:sp>
    <dsp:sp modelId="{EA78AFBA-FEF4-4CE3-9C42-3AFFFD5DFC70}">
      <dsp:nvSpPr>
        <dsp:cNvPr id="0" name=""/>
        <dsp:cNvSpPr/>
      </dsp:nvSpPr>
      <dsp:spPr>
        <a:xfrm>
          <a:off x="9246737" y="3775307"/>
          <a:ext cx="1713334" cy="887088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2517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Special Collections &amp; Archives Specialist</a:t>
          </a:r>
        </a:p>
      </dsp:txBody>
      <dsp:txXfrm>
        <a:off x="9246737" y="3775307"/>
        <a:ext cx="1713334" cy="887088"/>
      </dsp:txXfrm>
    </dsp:sp>
    <dsp:sp modelId="{2DE76596-9AE0-4834-8098-1CBCDE02F133}">
      <dsp:nvSpPr>
        <dsp:cNvPr id="0" name=""/>
        <dsp:cNvSpPr/>
      </dsp:nvSpPr>
      <dsp:spPr>
        <a:xfrm>
          <a:off x="9655787" y="4461505"/>
          <a:ext cx="1520104" cy="2747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VACANT</a:t>
          </a:r>
        </a:p>
      </dsp:txBody>
      <dsp:txXfrm>
        <a:off x="9655787" y="4461505"/>
        <a:ext cx="1520104" cy="2747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FC1094-B4C7-4F2B-9857-2BE0CB2433A9}">
      <dsp:nvSpPr>
        <dsp:cNvPr id="0" name=""/>
        <dsp:cNvSpPr/>
      </dsp:nvSpPr>
      <dsp:spPr>
        <a:xfrm>
          <a:off x="5463275" y="2340897"/>
          <a:ext cx="4110911" cy="9247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3209"/>
              </a:lnTo>
              <a:lnTo>
                <a:pt x="4110911" y="553209"/>
              </a:lnTo>
              <a:lnTo>
                <a:pt x="4110911" y="92470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E09DA-027F-4456-BBFC-866101CFE2BC}">
      <dsp:nvSpPr>
        <dsp:cNvPr id="0" name=""/>
        <dsp:cNvSpPr/>
      </dsp:nvSpPr>
      <dsp:spPr>
        <a:xfrm>
          <a:off x="5463275" y="2340897"/>
          <a:ext cx="297681" cy="919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8400"/>
              </a:lnTo>
              <a:lnTo>
                <a:pt x="297681" y="548400"/>
              </a:lnTo>
              <a:lnTo>
                <a:pt x="297681" y="91989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409946-9603-4EAA-A060-193A2907BDD8}">
      <dsp:nvSpPr>
        <dsp:cNvPr id="0" name=""/>
        <dsp:cNvSpPr/>
      </dsp:nvSpPr>
      <dsp:spPr>
        <a:xfrm>
          <a:off x="1655042" y="2340897"/>
          <a:ext cx="3808232" cy="919898"/>
        </a:xfrm>
        <a:custGeom>
          <a:avLst/>
          <a:gdLst/>
          <a:ahLst/>
          <a:cxnLst/>
          <a:rect l="0" t="0" r="0" b="0"/>
          <a:pathLst>
            <a:path>
              <a:moveTo>
                <a:pt x="3808232" y="0"/>
              </a:moveTo>
              <a:lnTo>
                <a:pt x="3808232" y="548400"/>
              </a:lnTo>
              <a:lnTo>
                <a:pt x="0" y="548400"/>
              </a:lnTo>
              <a:lnTo>
                <a:pt x="0" y="91989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EB55D-46B9-4239-AFDE-A7BE0D5FEEF5}">
      <dsp:nvSpPr>
        <dsp:cNvPr id="0" name=""/>
        <dsp:cNvSpPr/>
      </dsp:nvSpPr>
      <dsp:spPr>
        <a:xfrm>
          <a:off x="3925743" y="748766"/>
          <a:ext cx="3075063" cy="159213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22466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Director Library Strategic Engagement</a:t>
          </a:r>
        </a:p>
      </dsp:txBody>
      <dsp:txXfrm>
        <a:off x="3925743" y="748766"/>
        <a:ext cx="3075063" cy="1592131"/>
      </dsp:txXfrm>
    </dsp:sp>
    <dsp:sp modelId="{C8A9CB44-8202-44FB-A93A-4C76BAE5BFE0}">
      <dsp:nvSpPr>
        <dsp:cNvPr id="0" name=""/>
        <dsp:cNvSpPr/>
      </dsp:nvSpPr>
      <dsp:spPr>
        <a:xfrm>
          <a:off x="4540756" y="1987090"/>
          <a:ext cx="2767556" cy="53071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Jennifer Morton-Riggs</a:t>
          </a:r>
        </a:p>
      </dsp:txBody>
      <dsp:txXfrm>
        <a:off x="4540756" y="1987090"/>
        <a:ext cx="2767556" cy="530710"/>
      </dsp:txXfrm>
    </dsp:sp>
    <dsp:sp modelId="{0A1CE784-1245-43E6-977A-13CF5DF4CD82}">
      <dsp:nvSpPr>
        <dsp:cNvPr id="0" name=""/>
        <dsp:cNvSpPr/>
      </dsp:nvSpPr>
      <dsp:spPr>
        <a:xfrm>
          <a:off x="117510" y="3260795"/>
          <a:ext cx="3075063" cy="159213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22466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Library Design Specialist</a:t>
          </a:r>
        </a:p>
      </dsp:txBody>
      <dsp:txXfrm>
        <a:off x="117510" y="3260795"/>
        <a:ext cx="3075063" cy="1592131"/>
      </dsp:txXfrm>
    </dsp:sp>
    <dsp:sp modelId="{538CFCE5-979D-47CD-9641-02ADA5D79149}">
      <dsp:nvSpPr>
        <dsp:cNvPr id="0" name=""/>
        <dsp:cNvSpPr/>
      </dsp:nvSpPr>
      <dsp:spPr>
        <a:xfrm>
          <a:off x="759424" y="4519863"/>
          <a:ext cx="2728257" cy="50373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Sean Spear</a:t>
          </a:r>
        </a:p>
      </dsp:txBody>
      <dsp:txXfrm>
        <a:off x="759424" y="4519863"/>
        <a:ext cx="2728257" cy="503734"/>
      </dsp:txXfrm>
    </dsp:sp>
    <dsp:sp modelId="{C0AAD15D-1757-4D43-B8CE-B6A6FB67733E}">
      <dsp:nvSpPr>
        <dsp:cNvPr id="0" name=""/>
        <dsp:cNvSpPr/>
      </dsp:nvSpPr>
      <dsp:spPr>
        <a:xfrm>
          <a:off x="4223425" y="3260795"/>
          <a:ext cx="3075063" cy="159213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22466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Librarian Strategic Engagement and Assessment</a:t>
          </a:r>
        </a:p>
      </dsp:txBody>
      <dsp:txXfrm>
        <a:off x="4223425" y="3260795"/>
        <a:ext cx="3075063" cy="1592131"/>
      </dsp:txXfrm>
    </dsp:sp>
    <dsp:sp modelId="{45FE775B-E254-4807-A150-AA8A2FA00022}">
      <dsp:nvSpPr>
        <dsp:cNvPr id="0" name=""/>
        <dsp:cNvSpPr/>
      </dsp:nvSpPr>
      <dsp:spPr>
        <a:xfrm>
          <a:off x="5521263" y="4574167"/>
          <a:ext cx="2123407" cy="3608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Audrey Tolle</a:t>
          </a:r>
        </a:p>
      </dsp:txBody>
      <dsp:txXfrm>
        <a:off x="5521263" y="4574167"/>
        <a:ext cx="2123407" cy="360851"/>
      </dsp:txXfrm>
    </dsp:sp>
    <dsp:sp modelId="{9D9BD356-8190-493D-A538-1F3CC1F1A07B}">
      <dsp:nvSpPr>
        <dsp:cNvPr id="0" name=""/>
        <dsp:cNvSpPr/>
      </dsp:nvSpPr>
      <dsp:spPr>
        <a:xfrm>
          <a:off x="8036655" y="3265604"/>
          <a:ext cx="3075063" cy="1592131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224667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Library Strategic Engagement Specialist</a:t>
          </a:r>
        </a:p>
      </dsp:txBody>
      <dsp:txXfrm>
        <a:off x="8036655" y="3265604"/>
        <a:ext cx="3075063" cy="1592131"/>
      </dsp:txXfrm>
    </dsp:sp>
    <dsp:sp modelId="{E0942243-BD99-4FFF-9683-69542A062474}">
      <dsp:nvSpPr>
        <dsp:cNvPr id="0" name=""/>
        <dsp:cNvSpPr/>
      </dsp:nvSpPr>
      <dsp:spPr>
        <a:xfrm>
          <a:off x="9427783" y="4635204"/>
          <a:ext cx="1806273" cy="335546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Madison Hill</a:t>
          </a:r>
        </a:p>
      </dsp:txBody>
      <dsp:txXfrm>
        <a:off x="9427783" y="4635204"/>
        <a:ext cx="1806273" cy="33554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F9FB5F-F051-4F60-9582-034C5F1BBA0F}">
      <dsp:nvSpPr>
        <dsp:cNvPr id="0" name=""/>
        <dsp:cNvSpPr/>
      </dsp:nvSpPr>
      <dsp:spPr>
        <a:xfrm>
          <a:off x="4095128" y="1118762"/>
          <a:ext cx="3227381" cy="1001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1896"/>
              </a:lnTo>
              <a:lnTo>
                <a:pt x="3227381" y="811896"/>
              </a:lnTo>
              <a:lnTo>
                <a:pt x="3227381" y="100109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4BC0B-D682-4B04-B157-5A58B01449F1}">
      <dsp:nvSpPr>
        <dsp:cNvPr id="0" name=""/>
        <dsp:cNvSpPr/>
      </dsp:nvSpPr>
      <dsp:spPr>
        <a:xfrm>
          <a:off x="4095128" y="1118762"/>
          <a:ext cx="1074243" cy="1001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1896"/>
              </a:lnTo>
              <a:lnTo>
                <a:pt x="1074243" y="811896"/>
              </a:lnTo>
              <a:lnTo>
                <a:pt x="1074243" y="100109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573F5-C885-4CA2-B6BC-81E01441D5FD}">
      <dsp:nvSpPr>
        <dsp:cNvPr id="0" name=""/>
        <dsp:cNvSpPr/>
      </dsp:nvSpPr>
      <dsp:spPr>
        <a:xfrm>
          <a:off x="3017784" y="1118762"/>
          <a:ext cx="1077344" cy="1001094"/>
        </a:xfrm>
        <a:custGeom>
          <a:avLst/>
          <a:gdLst/>
          <a:ahLst/>
          <a:cxnLst/>
          <a:rect l="0" t="0" r="0" b="0"/>
          <a:pathLst>
            <a:path>
              <a:moveTo>
                <a:pt x="1077344" y="0"/>
              </a:moveTo>
              <a:lnTo>
                <a:pt x="1077344" y="811896"/>
              </a:lnTo>
              <a:lnTo>
                <a:pt x="0" y="811896"/>
              </a:lnTo>
              <a:lnTo>
                <a:pt x="0" y="100109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74994-F3F0-4291-A4BA-6C977799DF3D}">
      <dsp:nvSpPr>
        <dsp:cNvPr id="0" name=""/>
        <dsp:cNvSpPr/>
      </dsp:nvSpPr>
      <dsp:spPr>
        <a:xfrm>
          <a:off x="866196" y="1118762"/>
          <a:ext cx="3228932" cy="1001094"/>
        </a:xfrm>
        <a:custGeom>
          <a:avLst/>
          <a:gdLst/>
          <a:ahLst/>
          <a:cxnLst/>
          <a:rect l="0" t="0" r="0" b="0"/>
          <a:pathLst>
            <a:path>
              <a:moveTo>
                <a:pt x="3228932" y="0"/>
              </a:moveTo>
              <a:lnTo>
                <a:pt x="3228932" y="811896"/>
              </a:lnTo>
              <a:lnTo>
                <a:pt x="0" y="811896"/>
              </a:lnTo>
              <a:lnTo>
                <a:pt x="0" y="100109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53614-5FA6-4E69-83D0-0A9F5A9C1DD4}">
      <dsp:nvSpPr>
        <dsp:cNvPr id="0" name=""/>
        <dsp:cNvSpPr/>
      </dsp:nvSpPr>
      <dsp:spPr>
        <a:xfrm>
          <a:off x="3312084" y="307912"/>
          <a:ext cx="1566087" cy="810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1442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Manager Administrative Services</a:t>
          </a:r>
        </a:p>
      </dsp:txBody>
      <dsp:txXfrm>
        <a:off x="3312084" y="307912"/>
        <a:ext cx="1566087" cy="810850"/>
      </dsp:txXfrm>
    </dsp:sp>
    <dsp:sp modelId="{B694BA88-005F-476F-A565-EF84B2CAB5A6}">
      <dsp:nvSpPr>
        <dsp:cNvPr id="0" name=""/>
        <dsp:cNvSpPr/>
      </dsp:nvSpPr>
      <dsp:spPr>
        <a:xfrm>
          <a:off x="3930137" y="1002329"/>
          <a:ext cx="1513568" cy="30175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Erica Kaufman</a:t>
          </a:r>
        </a:p>
      </dsp:txBody>
      <dsp:txXfrm>
        <a:off x="3930137" y="1002329"/>
        <a:ext cx="1513568" cy="301752"/>
      </dsp:txXfrm>
    </dsp:sp>
    <dsp:sp modelId="{2A53C612-5AB9-4BF8-AEC5-07F8038C32F9}">
      <dsp:nvSpPr>
        <dsp:cNvPr id="0" name=""/>
        <dsp:cNvSpPr/>
      </dsp:nvSpPr>
      <dsp:spPr>
        <a:xfrm>
          <a:off x="84703" y="2119857"/>
          <a:ext cx="1562986" cy="810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44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Library</a:t>
          </a:r>
          <a:br>
            <a:rPr lang="en-US" sz="1200" kern="1200" dirty="0"/>
          </a:br>
          <a:r>
            <a:rPr lang="en-US" sz="1200" kern="1200" dirty="0"/>
            <a:t> Security Services Specialist</a:t>
          </a:r>
          <a:endParaRPr lang="en-US" sz="1400" kern="1200" dirty="0"/>
        </a:p>
      </dsp:txBody>
      <dsp:txXfrm>
        <a:off x="84703" y="2119857"/>
        <a:ext cx="1562986" cy="810850"/>
      </dsp:txXfrm>
    </dsp:sp>
    <dsp:sp modelId="{73FE50A8-B8DD-4C92-9CA8-E531D864CAA7}">
      <dsp:nvSpPr>
        <dsp:cNvPr id="0" name=""/>
        <dsp:cNvSpPr/>
      </dsp:nvSpPr>
      <dsp:spPr>
        <a:xfrm>
          <a:off x="356362" y="2716737"/>
          <a:ext cx="1513568" cy="30175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Anthony Fenton</a:t>
          </a:r>
        </a:p>
      </dsp:txBody>
      <dsp:txXfrm>
        <a:off x="356362" y="2716737"/>
        <a:ext cx="1513568" cy="301752"/>
      </dsp:txXfrm>
    </dsp:sp>
    <dsp:sp modelId="{26FEBF6A-7B25-4939-A777-E10876C1C694}">
      <dsp:nvSpPr>
        <dsp:cNvPr id="0" name=""/>
        <dsp:cNvSpPr/>
      </dsp:nvSpPr>
      <dsp:spPr>
        <a:xfrm>
          <a:off x="2236291" y="2119857"/>
          <a:ext cx="1562986" cy="810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44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Library Lead Security </a:t>
          </a:r>
          <a:r>
            <a:rPr lang="en-US" sz="1200" kern="1200" dirty="0"/>
            <a:t>Services Representative</a:t>
          </a:r>
        </a:p>
      </dsp:txBody>
      <dsp:txXfrm>
        <a:off x="2236291" y="2119857"/>
        <a:ext cx="1562986" cy="810850"/>
      </dsp:txXfrm>
    </dsp:sp>
    <dsp:sp modelId="{334F6163-ADA4-4E2D-9885-B652BE3C73EE}">
      <dsp:nvSpPr>
        <dsp:cNvPr id="0" name=""/>
        <dsp:cNvSpPr/>
      </dsp:nvSpPr>
      <dsp:spPr>
        <a:xfrm>
          <a:off x="2495913" y="2734784"/>
          <a:ext cx="1513568" cy="30175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Mark Evans</a:t>
          </a:r>
        </a:p>
      </dsp:txBody>
      <dsp:txXfrm>
        <a:off x="2495913" y="2734784"/>
        <a:ext cx="1513568" cy="301752"/>
      </dsp:txXfrm>
    </dsp:sp>
    <dsp:sp modelId="{0FAF5578-A0A5-4642-A8B0-9CF88F8295A8}">
      <dsp:nvSpPr>
        <dsp:cNvPr id="0" name=""/>
        <dsp:cNvSpPr/>
      </dsp:nvSpPr>
      <dsp:spPr>
        <a:xfrm>
          <a:off x="4387878" y="2119857"/>
          <a:ext cx="1562986" cy="810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44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Library Security Services Representative</a:t>
          </a:r>
        </a:p>
      </dsp:txBody>
      <dsp:txXfrm>
        <a:off x="4387878" y="2119857"/>
        <a:ext cx="1562986" cy="810850"/>
      </dsp:txXfrm>
    </dsp:sp>
    <dsp:sp modelId="{C424940E-86AC-4EDC-B81A-1AD3ED54F827}">
      <dsp:nvSpPr>
        <dsp:cNvPr id="0" name=""/>
        <dsp:cNvSpPr/>
      </dsp:nvSpPr>
      <dsp:spPr>
        <a:xfrm>
          <a:off x="4647500" y="2734784"/>
          <a:ext cx="1513568" cy="30175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Scott Ferguson</a:t>
          </a:r>
        </a:p>
      </dsp:txBody>
      <dsp:txXfrm>
        <a:off x="4647500" y="2734784"/>
        <a:ext cx="1513568" cy="301752"/>
      </dsp:txXfrm>
    </dsp:sp>
    <dsp:sp modelId="{873A1A5A-3322-43DF-A323-CEE2FDE00081}">
      <dsp:nvSpPr>
        <dsp:cNvPr id="0" name=""/>
        <dsp:cNvSpPr/>
      </dsp:nvSpPr>
      <dsp:spPr>
        <a:xfrm>
          <a:off x="6539466" y="2119857"/>
          <a:ext cx="1566087" cy="81085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1144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Library Security Services Representative</a:t>
          </a:r>
        </a:p>
      </dsp:txBody>
      <dsp:txXfrm>
        <a:off x="6539466" y="2119857"/>
        <a:ext cx="1566087" cy="810850"/>
      </dsp:txXfrm>
    </dsp:sp>
    <dsp:sp modelId="{E0F94C0B-1FE9-4AA4-B82E-7B1371AE6CDD}">
      <dsp:nvSpPr>
        <dsp:cNvPr id="0" name=""/>
        <dsp:cNvSpPr/>
      </dsp:nvSpPr>
      <dsp:spPr>
        <a:xfrm rot="10800000" flipV="1">
          <a:off x="6836228" y="2729773"/>
          <a:ext cx="1513568" cy="30175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VACANT</a:t>
          </a:r>
        </a:p>
      </dsp:txBody>
      <dsp:txXfrm rot="-10800000">
        <a:off x="6836228" y="2729773"/>
        <a:ext cx="1513568" cy="3017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53FDD-FB1A-4A51-81FD-6592E70FDAB1}">
      <dsp:nvSpPr>
        <dsp:cNvPr id="0" name=""/>
        <dsp:cNvSpPr/>
      </dsp:nvSpPr>
      <dsp:spPr>
        <a:xfrm>
          <a:off x="5550324" y="1363789"/>
          <a:ext cx="3135396" cy="955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365"/>
              </a:lnTo>
              <a:lnTo>
                <a:pt x="3135396" y="574365"/>
              </a:lnTo>
              <a:lnTo>
                <a:pt x="3135396" y="9557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B5FF7-45DB-433B-A881-03A104DC873B}">
      <dsp:nvSpPr>
        <dsp:cNvPr id="0" name=""/>
        <dsp:cNvSpPr/>
      </dsp:nvSpPr>
      <dsp:spPr>
        <a:xfrm>
          <a:off x="5485854" y="3678199"/>
          <a:ext cx="91440" cy="955702"/>
        </a:xfrm>
        <a:custGeom>
          <a:avLst/>
          <a:gdLst/>
          <a:ahLst/>
          <a:cxnLst/>
          <a:rect l="0" t="0" r="0" b="0"/>
          <a:pathLst>
            <a:path>
              <a:moveTo>
                <a:pt x="64469" y="0"/>
              </a:moveTo>
              <a:lnTo>
                <a:pt x="64469" y="574365"/>
              </a:lnTo>
              <a:lnTo>
                <a:pt x="45720" y="574365"/>
              </a:lnTo>
              <a:lnTo>
                <a:pt x="45720" y="95570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E14FD-E374-4952-8AAD-AE6529BF61C4}">
      <dsp:nvSpPr>
        <dsp:cNvPr id="0" name=""/>
        <dsp:cNvSpPr/>
      </dsp:nvSpPr>
      <dsp:spPr>
        <a:xfrm>
          <a:off x="5504604" y="1363789"/>
          <a:ext cx="91440" cy="9557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57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5D0896-D8C2-4D47-B532-8E6B0C5B1429}">
      <dsp:nvSpPr>
        <dsp:cNvPr id="0" name=""/>
        <dsp:cNvSpPr/>
      </dsp:nvSpPr>
      <dsp:spPr>
        <a:xfrm>
          <a:off x="2369207" y="3678199"/>
          <a:ext cx="91440" cy="9557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5702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89861-C14A-4100-9CF4-1B2249377BDA}">
      <dsp:nvSpPr>
        <dsp:cNvPr id="0" name=""/>
        <dsp:cNvSpPr/>
      </dsp:nvSpPr>
      <dsp:spPr>
        <a:xfrm>
          <a:off x="2414927" y="1363789"/>
          <a:ext cx="3135396" cy="955702"/>
        </a:xfrm>
        <a:custGeom>
          <a:avLst/>
          <a:gdLst/>
          <a:ahLst/>
          <a:cxnLst/>
          <a:rect l="0" t="0" r="0" b="0"/>
          <a:pathLst>
            <a:path>
              <a:moveTo>
                <a:pt x="3135396" y="0"/>
              </a:moveTo>
              <a:lnTo>
                <a:pt x="3135396" y="574365"/>
              </a:lnTo>
              <a:lnTo>
                <a:pt x="0" y="574365"/>
              </a:lnTo>
              <a:lnTo>
                <a:pt x="0" y="9557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8FE42-B5AE-4FE0-971F-40B63FF972F5}">
      <dsp:nvSpPr>
        <dsp:cNvPr id="0" name=""/>
        <dsp:cNvSpPr/>
      </dsp:nvSpPr>
      <dsp:spPr>
        <a:xfrm>
          <a:off x="4459087" y="508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23061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Associate Dean of Libraries</a:t>
          </a:r>
        </a:p>
      </dsp:txBody>
      <dsp:txXfrm>
        <a:off x="4459087" y="5081"/>
        <a:ext cx="2182472" cy="1358707"/>
      </dsp:txXfrm>
    </dsp:sp>
    <dsp:sp modelId="{E1128DFE-C4F7-4DBD-815F-1805C1C48BD0}">
      <dsp:nvSpPr>
        <dsp:cNvPr id="0" name=""/>
        <dsp:cNvSpPr/>
      </dsp:nvSpPr>
      <dsp:spPr>
        <a:xfrm>
          <a:off x="5641264" y="1069214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Abigail Morris</a:t>
          </a:r>
        </a:p>
      </dsp:txBody>
      <dsp:txXfrm>
        <a:off x="5641264" y="1069214"/>
        <a:ext cx="1616021" cy="292054"/>
      </dsp:txXfrm>
    </dsp:sp>
    <dsp:sp modelId="{2D86A0EE-5265-443B-903C-5BE00FBF4C8D}">
      <dsp:nvSpPr>
        <dsp:cNvPr id="0" name=""/>
        <dsp:cNvSpPr/>
      </dsp:nvSpPr>
      <dsp:spPr>
        <a:xfrm>
          <a:off x="1323691" y="231949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3061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Assistant Dean Integrated Library Resources &amp; Support</a:t>
          </a:r>
        </a:p>
      </dsp:txBody>
      <dsp:txXfrm>
        <a:off x="1323691" y="2319491"/>
        <a:ext cx="2182472" cy="1358707"/>
      </dsp:txXfrm>
    </dsp:sp>
    <dsp:sp modelId="{F1A60F01-7E72-4C8A-992A-0417E0CB0BE8}">
      <dsp:nvSpPr>
        <dsp:cNvPr id="0" name=""/>
        <dsp:cNvSpPr/>
      </dsp:nvSpPr>
      <dsp:spPr>
        <a:xfrm>
          <a:off x="2538623" y="3449426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Chance Maggard</a:t>
          </a:r>
        </a:p>
      </dsp:txBody>
      <dsp:txXfrm>
        <a:off x="2538623" y="3449426"/>
        <a:ext cx="1616021" cy="292054"/>
      </dsp:txXfrm>
    </dsp:sp>
    <dsp:sp modelId="{EEA8E09A-8E3E-48E2-84E5-8A6CD311ED24}">
      <dsp:nvSpPr>
        <dsp:cNvPr id="0" name=""/>
        <dsp:cNvSpPr/>
      </dsp:nvSpPr>
      <dsp:spPr>
        <a:xfrm>
          <a:off x="1323691" y="463390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3061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8 Direct Reports</a:t>
          </a:r>
          <a:br>
            <a:rPr lang="en-US" sz="1600" kern="1200" dirty="0"/>
          </a:br>
          <a:r>
            <a:rPr lang="en-US" sz="1600" kern="1200" dirty="0"/>
            <a:t> 8 Indirect Reports</a:t>
          </a:r>
        </a:p>
      </dsp:txBody>
      <dsp:txXfrm>
        <a:off x="1323691" y="4633901"/>
        <a:ext cx="2182472" cy="1358707"/>
      </dsp:txXfrm>
    </dsp:sp>
    <dsp:sp modelId="{137BF77C-B32B-4817-B77F-9F9905ED3786}">
      <dsp:nvSpPr>
        <dsp:cNvPr id="0" name=""/>
        <dsp:cNvSpPr/>
      </dsp:nvSpPr>
      <dsp:spPr>
        <a:xfrm>
          <a:off x="2642826" y="5782374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See accompanying slides</a:t>
          </a:r>
        </a:p>
      </dsp:txBody>
      <dsp:txXfrm>
        <a:off x="2642826" y="5782374"/>
        <a:ext cx="1616021" cy="292054"/>
      </dsp:txXfrm>
    </dsp:sp>
    <dsp:sp modelId="{C4E17F5B-7DB7-46B0-8D94-7D1DF82F5DB7}">
      <dsp:nvSpPr>
        <dsp:cNvPr id="0" name=""/>
        <dsp:cNvSpPr/>
      </dsp:nvSpPr>
      <dsp:spPr>
        <a:xfrm>
          <a:off x="4459087" y="231949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3061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Assistant Dean Library Research, Instruction, &amp; Outreach</a:t>
          </a:r>
        </a:p>
      </dsp:txBody>
      <dsp:txXfrm>
        <a:off x="4459087" y="2319491"/>
        <a:ext cx="2182472" cy="1358707"/>
      </dsp:txXfrm>
    </dsp:sp>
    <dsp:sp modelId="{230179E3-6D61-4554-81D6-9931AD1DE952}">
      <dsp:nvSpPr>
        <dsp:cNvPr id="0" name=""/>
        <dsp:cNvSpPr/>
      </dsp:nvSpPr>
      <dsp:spPr>
        <a:xfrm>
          <a:off x="5782086" y="3481687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Kenneth Evans</a:t>
          </a:r>
        </a:p>
      </dsp:txBody>
      <dsp:txXfrm>
        <a:off x="5782086" y="3481687"/>
        <a:ext cx="1616021" cy="292054"/>
      </dsp:txXfrm>
    </dsp:sp>
    <dsp:sp modelId="{74FBEDDF-EA31-4104-84E7-6F6C19F397BE}">
      <dsp:nvSpPr>
        <dsp:cNvPr id="0" name=""/>
        <dsp:cNvSpPr/>
      </dsp:nvSpPr>
      <dsp:spPr>
        <a:xfrm>
          <a:off x="4440338" y="463390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3061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4 Direct Reports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11 Indirect Reports</a:t>
          </a:r>
          <a:br>
            <a:rPr lang="en-US" sz="1600" kern="1200" dirty="0"/>
          </a:br>
          <a:endParaRPr lang="en-US" sz="1600" kern="1200" dirty="0"/>
        </a:p>
      </dsp:txBody>
      <dsp:txXfrm>
        <a:off x="4440338" y="4633901"/>
        <a:ext cx="2182472" cy="1358707"/>
      </dsp:txXfrm>
    </dsp:sp>
    <dsp:sp modelId="{E179EDA8-AD56-41A9-8A62-27C644290EB6}">
      <dsp:nvSpPr>
        <dsp:cNvPr id="0" name=""/>
        <dsp:cNvSpPr/>
      </dsp:nvSpPr>
      <dsp:spPr>
        <a:xfrm>
          <a:off x="5779131" y="5737496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See accompanying slides</a:t>
          </a:r>
        </a:p>
      </dsp:txBody>
      <dsp:txXfrm>
        <a:off x="5779131" y="5737496"/>
        <a:ext cx="1616021" cy="292054"/>
      </dsp:txXfrm>
    </dsp:sp>
    <dsp:sp modelId="{DE6461E9-4C21-4D51-BFDB-9721D17AAAF4}">
      <dsp:nvSpPr>
        <dsp:cNvPr id="0" name=""/>
        <dsp:cNvSpPr/>
      </dsp:nvSpPr>
      <dsp:spPr>
        <a:xfrm>
          <a:off x="7594484" y="2319491"/>
          <a:ext cx="2182472" cy="135870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3061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Records Retention and Library Operations Support Manager</a:t>
          </a:r>
        </a:p>
      </dsp:txBody>
      <dsp:txXfrm>
        <a:off x="7594484" y="2319491"/>
        <a:ext cx="2182472" cy="1358707"/>
      </dsp:txXfrm>
    </dsp:sp>
    <dsp:sp modelId="{A090F3F5-672C-4845-AC98-8C50EB075B80}">
      <dsp:nvSpPr>
        <dsp:cNvPr id="0" name=""/>
        <dsp:cNvSpPr/>
      </dsp:nvSpPr>
      <dsp:spPr>
        <a:xfrm>
          <a:off x="8866886" y="3448287"/>
          <a:ext cx="1616021" cy="292054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Vickie Silva</a:t>
          </a:r>
        </a:p>
      </dsp:txBody>
      <dsp:txXfrm>
        <a:off x="8866886" y="3448287"/>
        <a:ext cx="1616021" cy="2920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06410-114D-43FB-8EF9-3A66C5357B66}">
      <dsp:nvSpPr>
        <dsp:cNvPr id="0" name=""/>
        <dsp:cNvSpPr/>
      </dsp:nvSpPr>
      <dsp:spPr>
        <a:xfrm>
          <a:off x="10043325" y="3748796"/>
          <a:ext cx="91440" cy="63100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1005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789AC-5A55-43CB-907A-B600C04AF487}">
      <dsp:nvSpPr>
        <dsp:cNvPr id="0" name=""/>
        <dsp:cNvSpPr/>
      </dsp:nvSpPr>
      <dsp:spPr>
        <a:xfrm>
          <a:off x="5615753" y="1944373"/>
          <a:ext cx="4473292" cy="740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2732"/>
              </a:lnTo>
              <a:lnTo>
                <a:pt x="4473292" y="492732"/>
              </a:lnTo>
              <a:lnTo>
                <a:pt x="4473292" y="740889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1A92D8-0FE0-4D98-B504-F8C775F4C5E5}">
      <dsp:nvSpPr>
        <dsp:cNvPr id="0" name=""/>
        <dsp:cNvSpPr/>
      </dsp:nvSpPr>
      <dsp:spPr>
        <a:xfrm>
          <a:off x="7061130" y="3781350"/>
          <a:ext cx="91440" cy="598451"/>
        </a:xfrm>
        <a:custGeom>
          <a:avLst/>
          <a:gdLst/>
          <a:ahLst/>
          <a:cxnLst/>
          <a:rect l="0" t="0" r="0" b="0"/>
          <a:pathLst>
            <a:path>
              <a:moveTo>
                <a:pt x="56565" y="0"/>
              </a:moveTo>
              <a:lnTo>
                <a:pt x="56565" y="350293"/>
              </a:lnTo>
              <a:lnTo>
                <a:pt x="45720" y="350293"/>
              </a:lnTo>
              <a:lnTo>
                <a:pt x="45720" y="59845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F84FA-7BA1-464F-BD5D-D0AD93265722}">
      <dsp:nvSpPr>
        <dsp:cNvPr id="0" name=""/>
        <dsp:cNvSpPr/>
      </dsp:nvSpPr>
      <dsp:spPr>
        <a:xfrm>
          <a:off x="5615753" y="1944373"/>
          <a:ext cx="1501943" cy="7734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5287"/>
              </a:lnTo>
              <a:lnTo>
                <a:pt x="1501943" y="525287"/>
              </a:lnTo>
              <a:lnTo>
                <a:pt x="1501943" y="77344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5A769-C846-425B-A1F4-30E09762B7F7}">
      <dsp:nvSpPr>
        <dsp:cNvPr id="0" name=""/>
        <dsp:cNvSpPr/>
      </dsp:nvSpPr>
      <dsp:spPr>
        <a:xfrm>
          <a:off x="4078936" y="3860913"/>
          <a:ext cx="91440" cy="5188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8888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F718A-7BA8-4AF1-9D62-145520BBB1EE}">
      <dsp:nvSpPr>
        <dsp:cNvPr id="0" name=""/>
        <dsp:cNvSpPr/>
      </dsp:nvSpPr>
      <dsp:spPr>
        <a:xfrm>
          <a:off x="4124656" y="1944373"/>
          <a:ext cx="1491097" cy="853007"/>
        </a:xfrm>
        <a:custGeom>
          <a:avLst/>
          <a:gdLst/>
          <a:ahLst/>
          <a:cxnLst/>
          <a:rect l="0" t="0" r="0" b="0"/>
          <a:pathLst>
            <a:path>
              <a:moveTo>
                <a:pt x="1491097" y="0"/>
              </a:moveTo>
              <a:lnTo>
                <a:pt x="1491097" y="604849"/>
              </a:lnTo>
              <a:lnTo>
                <a:pt x="0" y="604849"/>
              </a:lnTo>
              <a:lnTo>
                <a:pt x="0" y="85300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619647-F660-4474-96B9-EC2B5D51959F}">
      <dsp:nvSpPr>
        <dsp:cNvPr id="0" name=""/>
        <dsp:cNvSpPr/>
      </dsp:nvSpPr>
      <dsp:spPr>
        <a:xfrm>
          <a:off x="1142461" y="1944373"/>
          <a:ext cx="4473292" cy="777188"/>
        </a:xfrm>
        <a:custGeom>
          <a:avLst/>
          <a:gdLst/>
          <a:ahLst/>
          <a:cxnLst/>
          <a:rect l="0" t="0" r="0" b="0"/>
          <a:pathLst>
            <a:path>
              <a:moveTo>
                <a:pt x="4473292" y="0"/>
              </a:moveTo>
              <a:lnTo>
                <a:pt x="4473292" y="529030"/>
              </a:lnTo>
              <a:lnTo>
                <a:pt x="0" y="529030"/>
              </a:lnTo>
              <a:lnTo>
                <a:pt x="0" y="77718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894F81-8E10-4DAD-BB1D-6F3AFEDB818B}">
      <dsp:nvSpPr>
        <dsp:cNvPr id="0" name=""/>
        <dsp:cNvSpPr/>
      </dsp:nvSpPr>
      <dsp:spPr>
        <a:xfrm>
          <a:off x="4588693" y="880840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50076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Assistant Dean Library Research, Instruction, and Outreach</a:t>
          </a:r>
        </a:p>
      </dsp:txBody>
      <dsp:txXfrm>
        <a:off x="4588693" y="880840"/>
        <a:ext cx="2054120" cy="1063532"/>
      </dsp:txXfrm>
    </dsp:sp>
    <dsp:sp modelId="{55C2BF98-6187-43EE-B2F1-155970088403}">
      <dsp:nvSpPr>
        <dsp:cNvPr id="0" name=""/>
        <dsp:cNvSpPr/>
      </dsp:nvSpPr>
      <dsp:spPr>
        <a:xfrm>
          <a:off x="5241060" y="1726208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8890" rIns="35560" bIns="889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Kenneth Evans</a:t>
          </a:r>
        </a:p>
      </dsp:txBody>
      <dsp:txXfrm>
        <a:off x="5241060" y="1726208"/>
        <a:ext cx="2301401" cy="387551"/>
      </dsp:txXfrm>
    </dsp:sp>
    <dsp:sp modelId="{3122395D-289C-4169-832D-C366C017B514}">
      <dsp:nvSpPr>
        <dsp:cNvPr id="0" name=""/>
        <dsp:cNvSpPr/>
      </dsp:nvSpPr>
      <dsp:spPr>
        <a:xfrm>
          <a:off x="115401" y="2721561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Sr. Research and Outreach Librarian</a:t>
          </a:r>
        </a:p>
      </dsp:txBody>
      <dsp:txXfrm>
        <a:off x="115401" y="2721561"/>
        <a:ext cx="2054120" cy="1063532"/>
      </dsp:txXfrm>
    </dsp:sp>
    <dsp:sp modelId="{C6B7DABF-1447-4365-8740-ED7E75947FDA}">
      <dsp:nvSpPr>
        <dsp:cNvPr id="0" name=""/>
        <dsp:cNvSpPr/>
      </dsp:nvSpPr>
      <dsp:spPr>
        <a:xfrm>
          <a:off x="203856" y="3495935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Stephany Compton</a:t>
          </a:r>
        </a:p>
      </dsp:txBody>
      <dsp:txXfrm>
        <a:off x="203856" y="3495935"/>
        <a:ext cx="2301401" cy="387551"/>
      </dsp:txXfrm>
    </dsp:sp>
    <dsp:sp modelId="{30E8DBCC-7477-419D-A55F-15B3FD2E77F3}">
      <dsp:nvSpPr>
        <dsp:cNvPr id="0" name=""/>
        <dsp:cNvSpPr/>
      </dsp:nvSpPr>
      <dsp:spPr>
        <a:xfrm>
          <a:off x="3097595" y="2797381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5007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Director Library Research Instruction and Outreach</a:t>
          </a:r>
        </a:p>
      </dsp:txBody>
      <dsp:txXfrm>
        <a:off x="3097595" y="2797381"/>
        <a:ext cx="2054120" cy="1063532"/>
      </dsp:txXfrm>
    </dsp:sp>
    <dsp:sp modelId="{71377B4B-8A40-4E06-B8FB-95F6FE50D4B6}">
      <dsp:nvSpPr>
        <dsp:cNvPr id="0" name=""/>
        <dsp:cNvSpPr/>
      </dsp:nvSpPr>
      <dsp:spPr>
        <a:xfrm>
          <a:off x="3291150" y="3632046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Annita Owens</a:t>
          </a:r>
        </a:p>
      </dsp:txBody>
      <dsp:txXfrm>
        <a:off x="3291150" y="3632046"/>
        <a:ext cx="2301401" cy="387551"/>
      </dsp:txXfrm>
    </dsp:sp>
    <dsp:sp modelId="{EAA0438E-F7D8-48FB-AADC-C3576DFF3A64}">
      <dsp:nvSpPr>
        <dsp:cNvPr id="0" name=""/>
        <dsp:cNvSpPr/>
      </dsp:nvSpPr>
      <dsp:spPr>
        <a:xfrm>
          <a:off x="3097595" y="4379801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5 Direct Reports</a:t>
          </a:r>
          <a:br>
            <a:rPr lang="en-US" sz="1900" kern="1200" dirty="0"/>
          </a:br>
          <a:endParaRPr lang="en-US" sz="1900" kern="1200" dirty="0"/>
        </a:p>
      </dsp:txBody>
      <dsp:txXfrm>
        <a:off x="3097595" y="4379801"/>
        <a:ext cx="2054120" cy="1063532"/>
      </dsp:txXfrm>
    </dsp:sp>
    <dsp:sp modelId="{699B8B5E-9FBE-478A-BCE6-CBEC7D5A8F8A}">
      <dsp:nvSpPr>
        <dsp:cNvPr id="0" name=""/>
        <dsp:cNvSpPr/>
      </dsp:nvSpPr>
      <dsp:spPr>
        <a:xfrm>
          <a:off x="3282073" y="5190473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See accompanying slides</a:t>
          </a:r>
        </a:p>
      </dsp:txBody>
      <dsp:txXfrm>
        <a:off x="3282073" y="5190473"/>
        <a:ext cx="2301401" cy="387551"/>
      </dsp:txXfrm>
    </dsp:sp>
    <dsp:sp modelId="{91FF5EA0-F3BD-42A1-A125-C0780D2CD997}">
      <dsp:nvSpPr>
        <dsp:cNvPr id="0" name=""/>
        <dsp:cNvSpPr/>
      </dsp:nvSpPr>
      <dsp:spPr>
        <a:xfrm>
          <a:off x="6090636" y="2717818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Manager Houston Campus Library</a:t>
          </a:r>
        </a:p>
      </dsp:txBody>
      <dsp:txXfrm>
        <a:off x="6090636" y="2717818"/>
        <a:ext cx="2054120" cy="1063532"/>
      </dsp:txXfrm>
    </dsp:sp>
    <dsp:sp modelId="{6B41430A-C352-464E-B0AB-31DEC27A36ED}">
      <dsp:nvSpPr>
        <dsp:cNvPr id="0" name=""/>
        <dsp:cNvSpPr/>
      </dsp:nvSpPr>
      <dsp:spPr>
        <a:xfrm>
          <a:off x="6264268" y="3495935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Nadine Bonds-Bishop</a:t>
          </a:r>
        </a:p>
      </dsp:txBody>
      <dsp:txXfrm>
        <a:off x="6264268" y="3495935"/>
        <a:ext cx="2301401" cy="387551"/>
      </dsp:txXfrm>
    </dsp:sp>
    <dsp:sp modelId="{F577D733-CE05-42C4-A257-E245945BEA1D}">
      <dsp:nvSpPr>
        <dsp:cNvPr id="0" name=""/>
        <dsp:cNvSpPr/>
      </dsp:nvSpPr>
      <dsp:spPr>
        <a:xfrm>
          <a:off x="6079790" y="4379801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3 Direct Reports</a:t>
          </a:r>
        </a:p>
      </dsp:txBody>
      <dsp:txXfrm>
        <a:off x="6079790" y="4379801"/>
        <a:ext cx="2054120" cy="1063532"/>
      </dsp:txXfrm>
    </dsp:sp>
    <dsp:sp modelId="{BDC34B67-208F-477C-805E-25C4F8041C2B}">
      <dsp:nvSpPr>
        <dsp:cNvPr id="0" name=""/>
        <dsp:cNvSpPr/>
      </dsp:nvSpPr>
      <dsp:spPr>
        <a:xfrm>
          <a:off x="6264268" y="5190473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See accompanying slides</a:t>
          </a:r>
        </a:p>
      </dsp:txBody>
      <dsp:txXfrm>
        <a:off x="6264268" y="5190473"/>
        <a:ext cx="2301401" cy="387551"/>
      </dsp:txXfrm>
    </dsp:sp>
    <dsp:sp modelId="{6DFB57F9-E993-4980-9074-5D8BE85150AF}">
      <dsp:nvSpPr>
        <dsp:cNvPr id="0" name=""/>
        <dsp:cNvSpPr/>
      </dsp:nvSpPr>
      <dsp:spPr>
        <a:xfrm>
          <a:off x="9061985" y="2685263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Manager Dallas Campus Library</a:t>
          </a:r>
        </a:p>
      </dsp:txBody>
      <dsp:txXfrm>
        <a:off x="9061985" y="2685263"/>
        <a:ext cx="2054120" cy="1063532"/>
      </dsp:txXfrm>
    </dsp:sp>
    <dsp:sp modelId="{381B1FA9-13C2-49A0-96CA-B494C9816BB8}">
      <dsp:nvSpPr>
        <dsp:cNvPr id="0" name=""/>
        <dsp:cNvSpPr/>
      </dsp:nvSpPr>
      <dsp:spPr>
        <a:xfrm>
          <a:off x="9246462" y="3495935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Joanna Russell-Bliss</a:t>
          </a:r>
        </a:p>
      </dsp:txBody>
      <dsp:txXfrm>
        <a:off x="9246462" y="3495935"/>
        <a:ext cx="2301401" cy="387551"/>
      </dsp:txXfrm>
    </dsp:sp>
    <dsp:sp modelId="{19AF8029-FD5A-4D0D-9B27-619BF26ED89C}">
      <dsp:nvSpPr>
        <dsp:cNvPr id="0" name=""/>
        <dsp:cNvSpPr/>
      </dsp:nvSpPr>
      <dsp:spPr>
        <a:xfrm>
          <a:off x="9061985" y="4379801"/>
          <a:ext cx="2054120" cy="1063532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5007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3 Direct Reports</a:t>
          </a:r>
        </a:p>
      </dsp:txBody>
      <dsp:txXfrm>
        <a:off x="9061985" y="4379801"/>
        <a:ext cx="2054120" cy="1063532"/>
      </dsp:txXfrm>
    </dsp:sp>
    <dsp:sp modelId="{E32CA92B-B48D-4BB8-ACB7-CE270077A871}">
      <dsp:nvSpPr>
        <dsp:cNvPr id="0" name=""/>
        <dsp:cNvSpPr/>
      </dsp:nvSpPr>
      <dsp:spPr>
        <a:xfrm>
          <a:off x="9246462" y="5200424"/>
          <a:ext cx="2301401" cy="38755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See accompanying slides </a:t>
          </a:r>
        </a:p>
      </dsp:txBody>
      <dsp:txXfrm>
        <a:off x="9246462" y="5200424"/>
        <a:ext cx="2301401" cy="3875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8F0E32-053F-4F8D-BFEE-B1AFB482F664}">
      <dsp:nvSpPr>
        <dsp:cNvPr id="0" name=""/>
        <dsp:cNvSpPr/>
      </dsp:nvSpPr>
      <dsp:spPr>
        <a:xfrm>
          <a:off x="4339539" y="1384510"/>
          <a:ext cx="3462256" cy="792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795"/>
              </a:lnTo>
              <a:lnTo>
                <a:pt x="3462256" y="624795"/>
              </a:lnTo>
              <a:lnTo>
                <a:pt x="3462256" y="79221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814D2-8EE5-4AAD-AEA3-776A5E40208E}">
      <dsp:nvSpPr>
        <dsp:cNvPr id="0" name=""/>
        <dsp:cNvSpPr/>
      </dsp:nvSpPr>
      <dsp:spPr>
        <a:xfrm>
          <a:off x="4339539" y="1384510"/>
          <a:ext cx="1729280" cy="7922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4795"/>
              </a:lnTo>
              <a:lnTo>
                <a:pt x="1729280" y="624795"/>
              </a:lnTo>
              <a:lnTo>
                <a:pt x="1729280" y="79221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6414E-5366-4E6E-B27B-B77717A2919D}">
      <dsp:nvSpPr>
        <dsp:cNvPr id="0" name=""/>
        <dsp:cNvSpPr/>
      </dsp:nvSpPr>
      <dsp:spPr>
        <a:xfrm>
          <a:off x="4255137" y="1384510"/>
          <a:ext cx="91440" cy="792216"/>
        </a:xfrm>
        <a:custGeom>
          <a:avLst/>
          <a:gdLst/>
          <a:ahLst/>
          <a:cxnLst/>
          <a:rect l="0" t="0" r="0" b="0"/>
          <a:pathLst>
            <a:path>
              <a:moveTo>
                <a:pt x="84401" y="0"/>
              </a:moveTo>
              <a:lnTo>
                <a:pt x="84401" y="624795"/>
              </a:lnTo>
              <a:lnTo>
                <a:pt x="45720" y="624795"/>
              </a:lnTo>
              <a:lnTo>
                <a:pt x="45720" y="79221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981835-764D-43C1-89FA-F673394C4153}">
      <dsp:nvSpPr>
        <dsp:cNvPr id="0" name=""/>
        <dsp:cNvSpPr/>
      </dsp:nvSpPr>
      <dsp:spPr>
        <a:xfrm>
          <a:off x="2494356" y="1384510"/>
          <a:ext cx="1845182" cy="792216"/>
        </a:xfrm>
        <a:custGeom>
          <a:avLst/>
          <a:gdLst/>
          <a:ahLst/>
          <a:cxnLst/>
          <a:rect l="0" t="0" r="0" b="0"/>
          <a:pathLst>
            <a:path>
              <a:moveTo>
                <a:pt x="1845182" y="0"/>
              </a:moveTo>
              <a:lnTo>
                <a:pt x="1845182" y="624795"/>
              </a:lnTo>
              <a:lnTo>
                <a:pt x="0" y="624795"/>
              </a:lnTo>
              <a:lnTo>
                <a:pt x="0" y="79221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230744-3F9C-4D9D-AC4D-A0D43082919A}">
      <dsp:nvSpPr>
        <dsp:cNvPr id="0" name=""/>
        <dsp:cNvSpPr/>
      </dsp:nvSpPr>
      <dsp:spPr>
        <a:xfrm>
          <a:off x="775063" y="1384510"/>
          <a:ext cx="3564475" cy="792216"/>
        </a:xfrm>
        <a:custGeom>
          <a:avLst/>
          <a:gdLst/>
          <a:ahLst/>
          <a:cxnLst/>
          <a:rect l="0" t="0" r="0" b="0"/>
          <a:pathLst>
            <a:path>
              <a:moveTo>
                <a:pt x="3564475" y="0"/>
              </a:moveTo>
              <a:lnTo>
                <a:pt x="3564475" y="624795"/>
              </a:lnTo>
              <a:lnTo>
                <a:pt x="0" y="624795"/>
              </a:lnTo>
              <a:lnTo>
                <a:pt x="0" y="79221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53614-5FA6-4E69-83D0-0A9F5A9C1DD4}">
      <dsp:nvSpPr>
        <dsp:cNvPr id="0" name=""/>
        <dsp:cNvSpPr/>
      </dsp:nvSpPr>
      <dsp:spPr>
        <a:xfrm>
          <a:off x="3612626" y="408937"/>
          <a:ext cx="1453825" cy="97557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Director Library Research Instruction and Outreach</a:t>
          </a:r>
        </a:p>
      </dsp:txBody>
      <dsp:txXfrm>
        <a:off x="3612626" y="408937"/>
        <a:ext cx="1453825" cy="975573"/>
      </dsp:txXfrm>
    </dsp:sp>
    <dsp:sp modelId="{B694BA88-005F-476F-A565-EF84B2CAB5A6}">
      <dsp:nvSpPr>
        <dsp:cNvPr id="0" name=""/>
        <dsp:cNvSpPr/>
      </dsp:nvSpPr>
      <dsp:spPr>
        <a:xfrm>
          <a:off x="4472652" y="1278894"/>
          <a:ext cx="1009666" cy="19481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Annita Owens</a:t>
          </a:r>
        </a:p>
      </dsp:txBody>
      <dsp:txXfrm>
        <a:off x="4472652" y="1278894"/>
        <a:ext cx="1009666" cy="194815"/>
      </dsp:txXfrm>
    </dsp:sp>
    <dsp:sp modelId="{E271E4C5-9090-4717-AB86-D405EA811FAC}">
      <dsp:nvSpPr>
        <dsp:cNvPr id="0" name=""/>
        <dsp:cNvSpPr/>
      </dsp:nvSpPr>
      <dsp:spPr>
        <a:xfrm>
          <a:off x="82152" y="2176727"/>
          <a:ext cx="1385823" cy="7175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Humanities Librarian</a:t>
          </a:r>
        </a:p>
      </dsp:txBody>
      <dsp:txXfrm>
        <a:off x="82152" y="2176727"/>
        <a:ext cx="1385823" cy="717517"/>
      </dsp:txXfrm>
    </dsp:sp>
    <dsp:sp modelId="{9670852C-0AF1-4294-A440-9B1223245D24}">
      <dsp:nvSpPr>
        <dsp:cNvPr id="0" name=""/>
        <dsp:cNvSpPr/>
      </dsp:nvSpPr>
      <dsp:spPr>
        <a:xfrm>
          <a:off x="759132" y="2763430"/>
          <a:ext cx="889132" cy="1746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Andy Tucker</a:t>
          </a:r>
        </a:p>
      </dsp:txBody>
      <dsp:txXfrm>
        <a:off x="759132" y="2763430"/>
        <a:ext cx="889132" cy="174667"/>
      </dsp:txXfrm>
    </dsp:sp>
    <dsp:sp modelId="{8CED7B94-ABAE-4F4E-BF87-B9FD07FE27D3}">
      <dsp:nvSpPr>
        <dsp:cNvPr id="0" name=""/>
        <dsp:cNvSpPr/>
      </dsp:nvSpPr>
      <dsp:spPr>
        <a:xfrm>
          <a:off x="1802816" y="2176727"/>
          <a:ext cx="1383079" cy="7175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Humanities Librarian</a:t>
          </a:r>
        </a:p>
      </dsp:txBody>
      <dsp:txXfrm>
        <a:off x="1802816" y="2176727"/>
        <a:ext cx="1383079" cy="717517"/>
      </dsp:txXfrm>
    </dsp:sp>
    <dsp:sp modelId="{7157E6DD-218B-4FDF-91DA-584BCD71E4E1}">
      <dsp:nvSpPr>
        <dsp:cNvPr id="0" name=""/>
        <dsp:cNvSpPr/>
      </dsp:nvSpPr>
      <dsp:spPr>
        <a:xfrm>
          <a:off x="2377398" y="2710141"/>
          <a:ext cx="1141749" cy="28124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Gregory Tolle</a:t>
          </a:r>
        </a:p>
      </dsp:txBody>
      <dsp:txXfrm>
        <a:off x="2377398" y="2710141"/>
        <a:ext cx="1141749" cy="281245"/>
      </dsp:txXfrm>
    </dsp:sp>
    <dsp:sp modelId="{A1084A05-6CA5-4BCA-A080-F68F84BAC70F}">
      <dsp:nvSpPr>
        <dsp:cNvPr id="0" name=""/>
        <dsp:cNvSpPr/>
      </dsp:nvSpPr>
      <dsp:spPr>
        <a:xfrm>
          <a:off x="3607946" y="2176727"/>
          <a:ext cx="1385823" cy="7175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Science Librarian</a:t>
          </a:r>
        </a:p>
      </dsp:txBody>
      <dsp:txXfrm>
        <a:off x="3607946" y="2176727"/>
        <a:ext cx="1385823" cy="717517"/>
      </dsp:txXfrm>
    </dsp:sp>
    <dsp:sp modelId="{C06E162E-84BC-4C59-8B36-104E286C405C}">
      <dsp:nvSpPr>
        <dsp:cNvPr id="0" name=""/>
        <dsp:cNvSpPr/>
      </dsp:nvSpPr>
      <dsp:spPr>
        <a:xfrm>
          <a:off x="4125266" y="2757962"/>
          <a:ext cx="1064669" cy="19284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Suzi Rumohr</a:t>
          </a:r>
        </a:p>
      </dsp:txBody>
      <dsp:txXfrm>
        <a:off x="4125266" y="2757962"/>
        <a:ext cx="1064669" cy="192840"/>
      </dsp:txXfrm>
    </dsp:sp>
    <dsp:sp modelId="{3A2BAC9D-F419-47D8-8B4C-0E1E65D19344}">
      <dsp:nvSpPr>
        <dsp:cNvPr id="0" name=""/>
        <dsp:cNvSpPr/>
      </dsp:nvSpPr>
      <dsp:spPr>
        <a:xfrm>
          <a:off x="5375907" y="2176727"/>
          <a:ext cx="1385823" cy="7175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Sr. Health Sciences Librarian</a:t>
          </a:r>
        </a:p>
      </dsp:txBody>
      <dsp:txXfrm>
        <a:off x="5375907" y="2176727"/>
        <a:ext cx="1385823" cy="717517"/>
      </dsp:txXfrm>
    </dsp:sp>
    <dsp:sp modelId="{DCEB2D22-76D6-4B66-9AF9-783DBCCC37FC}">
      <dsp:nvSpPr>
        <dsp:cNvPr id="0" name=""/>
        <dsp:cNvSpPr/>
      </dsp:nvSpPr>
      <dsp:spPr>
        <a:xfrm>
          <a:off x="5924197" y="2726789"/>
          <a:ext cx="994699" cy="25518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Esther Garcia</a:t>
          </a:r>
        </a:p>
      </dsp:txBody>
      <dsp:txXfrm>
        <a:off x="5924197" y="2726789"/>
        <a:ext cx="994699" cy="255187"/>
      </dsp:txXfrm>
    </dsp:sp>
    <dsp:sp modelId="{2400AFA3-D81D-497A-8947-3AF4A4DE1563}">
      <dsp:nvSpPr>
        <dsp:cNvPr id="0" name=""/>
        <dsp:cNvSpPr/>
      </dsp:nvSpPr>
      <dsp:spPr>
        <a:xfrm>
          <a:off x="7108883" y="2176727"/>
          <a:ext cx="1385823" cy="717517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0125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Health Sciences Librarian Denton </a:t>
          </a:r>
        </a:p>
      </dsp:txBody>
      <dsp:txXfrm>
        <a:off x="7108883" y="2176727"/>
        <a:ext cx="1385823" cy="717517"/>
      </dsp:txXfrm>
    </dsp:sp>
    <dsp:sp modelId="{587C11B5-4CB5-4EB9-A7B8-6F8137941F09}">
      <dsp:nvSpPr>
        <dsp:cNvPr id="0" name=""/>
        <dsp:cNvSpPr/>
      </dsp:nvSpPr>
      <dsp:spPr>
        <a:xfrm>
          <a:off x="7504563" y="2775225"/>
          <a:ext cx="1174514" cy="213181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Melissa Speed</a:t>
          </a:r>
        </a:p>
      </dsp:txBody>
      <dsp:txXfrm>
        <a:off x="7504563" y="2775225"/>
        <a:ext cx="1174514" cy="2131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6C5C6D-F580-4152-A95B-44484E060C0C}">
      <dsp:nvSpPr>
        <dsp:cNvPr id="0" name=""/>
        <dsp:cNvSpPr/>
      </dsp:nvSpPr>
      <dsp:spPr>
        <a:xfrm>
          <a:off x="4644489" y="2143559"/>
          <a:ext cx="3242649" cy="693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547"/>
              </a:lnTo>
              <a:lnTo>
                <a:pt x="3242649" y="377547"/>
              </a:lnTo>
              <a:lnTo>
                <a:pt x="3242649" y="69305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DA46DA-C6C6-47D2-9CF1-AC0E47729BA5}">
      <dsp:nvSpPr>
        <dsp:cNvPr id="0" name=""/>
        <dsp:cNvSpPr/>
      </dsp:nvSpPr>
      <dsp:spPr>
        <a:xfrm>
          <a:off x="4598769" y="2143559"/>
          <a:ext cx="91440" cy="6930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9305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64A55-4012-4571-A0AE-9938F04AD963}">
      <dsp:nvSpPr>
        <dsp:cNvPr id="0" name=""/>
        <dsp:cNvSpPr/>
      </dsp:nvSpPr>
      <dsp:spPr>
        <a:xfrm>
          <a:off x="1415342" y="2143559"/>
          <a:ext cx="3229147" cy="693057"/>
        </a:xfrm>
        <a:custGeom>
          <a:avLst/>
          <a:gdLst/>
          <a:ahLst/>
          <a:cxnLst/>
          <a:rect l="0" t="0" r="0" b="0"/>
          <a:pathLst>
            <a:path>
              <a:moveTo>
                <a:pt x="3229147" y="0"/>
              </a:moveTo>
              <a:lnTo>
                <a:pt x="3229147" y="377547"/>
              </a:lnTo>
              <a:lnTo>
                <a:pt x="0" y="377547"/>
              </a:lnTo>
              <a:lnTo>
                <a:pt x="0" y="693057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2BF16-910B-404F-874D-4E856C6D55CB}">
      <dsp:nvSpPr>
        <dsp:cNvPr id="0" name=""/>
        <dsp:cNvSpPr/>
      </dsp:nvSpPr>
      <dsp:spPr>
        <a:xfrm>
          <a:off x="3338674" y="791373"/>
          <a:ext cx="2611629" cy="135218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9080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Manager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Houston Campus Library</a:t>
          </a:r>
        </a:p>
      </dsp:txBody>
      <dsp:txXfrm>
        <a:off x="3338674" y="791373"/>
        <a:ext cx="2611629" cy="1352185"/>
      </dsp:txXfrm>
    </dsp:sp>
    <dsp:sp modelId="{8125012A-CCFA-4EE7-AE38-499F7FC72DA6}">
      <dsp:nvSpPr>
        <dsp:cNvPr id="0" name=""/>
        <dsp:cNvSpPr/>
      </dsp:nvSpPr>
      <dsp:spPr>
        <a:xfrm>
          <a:off x="4870396" y="1985817"/>
          <a:ext cx="1517907" cy="27431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Nadine Bonds-Bishop</a:t>
          </a:r>
        </a:p>
      </dsp:txBody>
      <dsp:txXfrm>
        <a:off x="4870396" y="1985817"/>
        <a:ext cx="1517907" cy="274317"/>
      </dsp:txXfrm>
    </dsp:sp>
    <dsp:sp modelId="{A5400A46-A703-494F-8D2A-B7D6FBB2565E}">
      <dsp:nvSpPr>
        <dsp:cNvPr id="0" name=""/>
        <dsp:cNvSpPr/>
      </dsp:nvSpPr>
      <dsp:spPr>
        <a:xfrm>
          <a:off x="109527" y="2836617"/>
          <a:ext cx="2611629" cy="135218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9080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Health Sciences</a:t>
          </a:r>
          <a:br>
            <a:rPr lang="en-US" sz="1600" kern="1200" dirty="0"/>
          </a:br>
          <a:r>
            <a:rPr lang="en-US" sz="1600" kern="1200" dirty="0"/>
            <a:t> Librarian Houston</a:t>
          </a:r>
        </a:p>
      </dsp:txBody>
      <dsp:txXfrm>
        <a:off x="109527" y="2836617"/>
        <a:ext cx="2611629" cy="1352185"/>
      </dsp:txXfrm>
    </dsp:sp>
    <dsp:sp modelId="{A4AB90D7-D572-4A4C-AAD7-C6EF08DEB27A}">
      <dsp:nvSpPr>
        <dsp:cNvPr id="0" name=""/>
        <dsp:cNvSpPr/>
      </dsp:nvSpPr>
      <dsp:spPr>
        <a:xfrm>
          <a:off x="1653249" y="3983919"/>
          <a:ext cx="1517907" cy="27431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Janet  </a:t>
          </a:r>
          <a:r>
            <a:rPr lang="en-US" sz="1200" kern="1200" dirty="0" err="1"/>
            <a:t>Ajasa</a:t>
          </a:r>
          <a:endParaRPr lang="en-US" sz="1200" kern="1200" dirty="0"/>
        </a:p>
      </dsp:txBody>
      <dsp:txXfrm>
        <a:off x="1653249" y="3983919"/>
        <a:ext cx="1517907" cy="274317"/>
      </dsp:txXfrm>
    </dsp:sp>
    <dsp:sp modelId="{F4C21EBF-CF34-44CD-928C-F5EB4E2E0568}">
      <dsp:nvSpPr>
        <dsp:cNvPr id="0" name=""/>
        <dsp:cNvSpPr/>
      </dsp:nvSpPr>
      <dsp:spPr>
        <a:xfrm>
          <a:off x="3338674" y="2836617"/>
          <a:ext cx="2611629" cy="135218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9080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Coordinator </a:t>
          </a:r>
          <a:br>
            <a:rPr lang="en-US" sz="1400" kern="1200"/>
          </a:br>
          <a:r>
            <a:rPr lang="en-US" sz="1400" kern="1200"/>
            <a:t>of Library Services </a:t>
          </a:r>
          <a:br>
            <a:rPr lang="en-US" sz="1400" kern="1200"/>
          </a:br>
          <a:r>
            <a:rPr lang="en-US" sz="1400" kern="1200"/>
            <a:t>Houston</a:t>
          </a:r>
          <a:endParaRPr lang="en-US" sz="1400" kern="1200" dirty="0"/>
        </a:p>
      </dsp:txBody>
      <dsp:txXfrm>
        <a:off x="3338674" y="2836617"/>
        <a:ext cx="2611629" cy="1352185"/>
      </dsp:txXfrm>
    </dsp:sp>
    <dsp:sp modelId="{5DE27AD3-0E1E-4997-BEF0-0FF81192E074}">
      <dsp:nvSpPr>
        <dsp:cNvPr id="0" name=""/>
        <dsp:cNvSpPr/>
      </dsp:nvSpPr>
      <dsp:spPr>
        <a:xfrm>
          <a:off x="4932190" y="3995056"/>
          <a:ext cx="1517907" cy="27431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Eseosa Igbinoba</a:t>
          </a:r>
        </a:p>
      </dsp:txBody>
      <dsp:txXfrm>
        <a:off x="4932190" y="3995056"/>
        <a:ext cx="1517907" cy="274317"/>
      </dsp:txXfrm>
    </dsp:sp>
    <dsp:sp modelId="{D1D8FB66-E68F-461E-8361-ECC5BB306724}">
      <dsp:nvSpPr>
        <dsp:cNvPr id="0" name=""/>
        <dsp:cNvSpPr/>
      </dsp:nvSpPr>
      <dsp:spPr>
        <a:xfrm>
          <a:off x="6581324" y="2836617"/>
          <a:ext cx="2611629" cy="135218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9080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Library Services Specialist</a:t>
          </a:r>
        </a:p>
      </dsp:txBody>
      <dsp:txXfrm>
        <a:off x="6581324" y="2836617"/>
        <a:ext cx="2611629" cy="1352185"/>
      </dsp:txXfrm>
    </dsp:sp>
    <dsp:sp modelId="{0FD3B768-164A-4058-BEC7-9201E49AADDF}">
      <dsp:nvSpPr>
        <dsp:cNvPr id="0" name=""/>
        <dsp:cNvSpPr/>
      </dsp:nvSpPr>
      <dsp:spPr>
        <a:xfrm>
          <a:off x="7771071" y="4034792"/>
          <a:ext cx="1517907" cy="27431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Isaac San Miguel</a:t>
          </a:r>
        </a:p>
      </dsp:txBody>
      <dsp:txXfrm>
        <a:off x="7771071" y="4034792"/>
        <a:ext cx="1517907" cy="27431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DE93E5-BC55-4C27-80BA-A0893D74E34F}">
      <dsp:nvSpPr>
        <dsp:cNvPr id="0" name=""/>
        <dsp:cNvSpPr/>
      </dsp:nvSpPr>
      <dsp:spPr>
        <a:xfrm>
          <a:off x="5256906" y="2496465"/>
          <a:ext cx="3670221" cy="766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245"/>
              </a:lnTo>
              <a:lnTo>
                <a:pt x="3670221" y="409245"/>
              </a:lnTo>
              <a:lnTo>
                <a:pt x="3670221" y="766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B5A515-FD84-42CA-9C36-635A65A95434}">
      <dsp:nvSpPr>
        <dsp:cNvPr id="0" name=""/>
        <dsp:cNvSpPr/>
      </dsp:nvSpPr>
      <dsp:spPr>
        <a:xfrm>
          <a:off x="5211186" y="2496465"/>
          <a:ext cx="91440" cy="7663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66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396512-B589-41B8-9C67-CB52C215E09B}">
      <dsp:nvSpPr>
        <dsp:cNvPr id="0" name=""/>
        <dsp:cNvSpPr/>
      </dsp:nvSpPr>
      <dsp:spPr>
        <a:xfrm>
          <a:off x="1586684" y="2496465"/>
          <a:ext cx="3670221" cy="766358"/>
        </a:xfrm>
        <a:custGeom>
          <a:avLst/>
          <a:gdLst/>
          <a:ahLst/>
          <a:cxnLst/>
          <a:rect l="0" t="0" r="0" b="0"/>
          <a:pathLst>
            <a:path>
              <a:moveTo>
                <a:pt x="3670221" y="0"/>
              </a:moveTo>
              <a:lnTo>
                <a:pt x="3670221" y="409245"/>
              </a:lnTo>
              <a:lnTo>
                <a:pt x="0" y="409245"/>
              </a:lnTo>
              <a:lnTo>
                <a:pt x="0" y="766358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2BF16-910B-404F-874D-4E856C6D55CB}">
      <dsp:nvSpPr>
        <dsp:cNvPr id="0" name=""/>
        <dsp:cNvSpPr/>
      </dsp:nvSpPr>
      <dsp:spPr>
        <a:xfrm>
          <a:off x="3778908" y="965981"/>
          <a:ext cx="2955995" cy="15304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1596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Manager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Dallas Campus Library</a:t>
          </a:r>
        </a:p>
      </dsp:txBody>
      <dsp:txXfrm>
        <a:off x="3778908" y="965981"/>
        <a:ext cx="2955995" cy="1530483"/>
      </dsp:txXfrm>
    </dsp:sp>
    <dsp:sp modelId="{8125012A-CCFA-4EE7-AE38-499F7FC72DA6}">
      <dsp:nvSpPr>
        <dsp:cNvPr id="0" name=""/>
        <dsp:cNvSpPr/>
      </dsp:nvSpPr>
      <dsp:spPr>
        <a:xfrm>
          <a:off x="5800123" y="2268100"/>
          <a:ext cx="1517915" cy="27431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Joanna Russell-Bliss</a:t>
          </a:r>
        </a:p>
      </dsp:txBody>
      <dsp:txXfrm>
        <a:off x="5800123" y="2268100"/>
        <a:ext cx="1517915" cy="274318"/>
      </dsp:txXfrm>
    </dsp:sp>
    <dsp:sp modelId="{028F5509-69D4-4F06-AAE0-BCCA921C6EA4}">
      <dsp:nvSpPr>
        <dsp:cNvPr id="0" name=""/>
        <dsp:cNvSpPr/>
      </dsp:nvSpPr>
      <dsp:spPr>
        <a:xfrm>
          <a:off x="108687" y="3262823"/>
          <a:ext cx="2955995" cy="15304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1596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Health Sciences Librarian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Dallas </a:t>
          </a:r>
        </a:p>
      </dsp:txBody>
      <dsp:txXfrm>
        <a:off x="108687" y="3262823"/>
        <a:ext cx="2955995" cy="1530483"/>
      </dsp:txXfrm>
    </dsp:sp>
    <dsp:sp modelId="{6D2CCD07-04D2-4A9D-A6E2-07CAAD7F3BBA}">
      <dsp:nvSpPr>
        <dsp:cNvPr id="0" name=""/>
        <dsp:cNvSpPr/>
      </dsp:nvSpPr>
      <dsp:spPr>
        <a:xfrm>
          <a:off x="1969267" y="4602016"/>
          <a:ext cx="1517915" cy="27431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Beth Ligeti</a:t>
          </a:r>
        </a:p>
      </dsp:txBody>
      <dsp:txXfrm>
        <a:off x="1969267" y="4602016"/>
        <a:ext cx="1517915" cy="274318"/>
      </dsp:txXfrm>
    </dsp:sp>
    <dsp:sp modelId="{F523AA44-7335-4C46-8064-1910CA0B860C}">
      <dsp:nvSpPr>
        <dsp:cNvPr id="0" name=""/>
        <dsp:cNvSpPr/>
      </dsp:nvSpPr>
      <dsp:spPr>
        <a:xfrm>
          <a:off x="3778908" y="3262823"/>
          <a:ext cx="2955995" cy="15304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1596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Coordinator of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 Library Services Dallas</a:t>
          </a:r>
          <a:endParaRPr lang="en-US" sz="1600" kern="1200" dirty="0"/>
        </a:p>
      </dsp:txBody>
      <dsp:txXfrm>
        <a:off x="3778908" y="3262823"/>
        <a:ext cx="2955995" cy="1530483"/>
      </dsp:txXfrm>
    </dsp:sp>
    <dsp:sp modelId="{1C2354B4-BAE5-48B8-AF11-E139D780D7D3}">
      <dsp:nvSpPr>
        <dsp:cNvPr id="0" name=""/>
        <dsp:cNvSpPr/>
      </dsp:nvSpPr>
      <dsp:spPr>
        <a:xfrm>
          <a:off x="5793366" y="4615627"/>
          <a:ext cx="1517915" cy="27431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Kim Richardson</a:t>
          </a:r>
        </a:p>
      </dsp:txBody>
      <dsp:txXfrm>
        <a:off x="5793366" y="4615627"/>
        <a:ext cx="1517915" cy="274318"/>
      </dsp:txXfrm>
    </dsp:sp>
    <dsp:sp modelId="{66CDC94A-1EAD-478A-9D5E-63502025FA80}">
      <dsp:nvSpPr>
        <dsp:cNvPr id="0" name=""/>
        <dsp:cNvSpPr/>
      </dsp:nvSpPr>
      <dsp:spPr>
        <a:xfrm>
          <a:off x="7449130" y="3262823"/>
          <a:ext cx="2955995" cy="15304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215968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Library Services Specialist</a:t>
          </a:r>
        </a:p>
      </dsp:txBody>
      <dsp:txXfrm>
        <a:off x="7449130" y="3262823"/>
        <a:ext cx="2955995" cy="1530483"/>
      </dsp:txXfrm>
    </dsp:sp>
    <dsp:sp modelId="{0B19AA5F-CA72-4231-AEF9-AF50E3B208AD}">
      <dsp:nvSpPr>
        <dsp:cNvPr id="0" name=""/>
        <dsp:cNvSpPr/>
      </dsp:nvSpPr>
      <dsp:spPr>
        <a:xfrm>
          <a:off x="8995897" y="4600184"/>
          <a:ext cx="1517915" cy="27431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Detra McFadden</a:t>
          </a:r>
        </a:p>
      </dsp:txBody>
      <dsp:txXfrm>
        <a:off x="8995897" y="4600184"/>
        <a:ext cx="1517915" cy="27431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9AAB5-2234-4C3E-A7A2-2D3D1EDFDB59}">
      <dsp:nvSpPr>
        <dsp:cNvPr id="0" name=""/>
        <dsp:cNvSpPr/>
      </dsp:nvSpPr>
      <dsp:spPr>
        <a:xfrm>
          <a:off x="5801234" y="2867437"/>
          <a:ext cx="5094398" cy="273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972"/>
              </a:lnTo>
              <a:lnTo>
                <a:pt x="5094398" y="136972"/>
              </a:lnTo>
              <a:lnTo>
                <a:pt x="5094398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3AA0B-B474-4A94-AD10-DBF6DB68B686}">
      <dsp:nvSpPr>
        <dsp:cNvPr id="0" name=""/>
        <dsp:cNvSpPr/>
      </dsp:nvSpPr>
      <dsp:spPr>
        <a:xfrm>
          <a:off x="5801234" y="2867437"/>
          <a:ext cx="3686665" cy="273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972"/>
              </a:lnTo>
              <a:lnTo>
                <a:pt x="3686665" y="136972"/>
              </a:lnTo>
              <a:lnTo>
                <a:pt x="3686665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3A38C-8D3A-4250-AE80-BB0B570199C2}">
      <dsp:nvSpPr>
        <dsp:cNvPr id="0" name=""/>
        <dsp:cNvSpPr/>
      </dsp:nvSpPr>
      <dsp:spPr>
        <a:xfrm>
          <a:off x="5801234" y="2867437"/>
          <a:ext cx="2225364" cy="273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972"/>
              </a:lnTo>
              <a:lnTo>
                <a:pt x="2225364" y="136972"/>
              </a:lnTo>
              <a:lnTo>
                <a:pt x="2225364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E4698-791F-4770-A377-913F59E6C4EA}">
      <dsp:nvSpPr>
        <dsp:cNvPr id="0" name=""/>
        <dsp:cNvSpPr/>
      </dsp:nvSpPr>
      <dsp:spPr>
        <a:xfrm>
          <a:off x="5801234" y="2867437"/>
          <a:ext cx="817631" cy="273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972"/>
              </a:lnTo>
              <a:lnTo>
                <a:pt x="817631" y="136972"/>
              </a:lnTo>
              <a:lnTo>
                <a:pt x="817631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B96B7-97E1-4675-89B6-2C39EF68C081}">
      <dsp:nvSpPr>
        <dsp:cNvPr id="0" name=""/>
        <dsp:cNvSpPr/>
      </dsp:nvSpPr>
      <dsp:spPr>
        <a:xfrm>
          <a:off x="5132402" y="2867437"/>
          <a:ext cx="668832" cy="273945"/>
        </a:xfrm>
        <a:custGeom>
          <a:avLst/>
          <a:gdLst/>
          <a:ahLst/>
          <a:cxnLst/>
          <a:rect l="0" t="0" r="0" b="0"/>
          <a:pathLst>
            <a:path>
              <a:moveTo>
                <a:pt x="668832" y="0"/>
              </a:moveTo>
              <a:lnTo>
                <a:pt x="668832" y="136972"/>
              </a:lnTo>
              <a:lnTo>
                <a:pt x="0" y="136972"/>
              </a:lnTo>
              <a:lnTo>
                <a:pt x="0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5FA00-721C-4B5F-959D-8470CA92F068}">
      <dsp:nvSpPr>
        <dsp:cNvPr id="0" name=""/>
        <dsp:cNvSpPr/>
      </dsp:nvSpPr>
      <dsp:spPr>
        <a:xfrm>
          <a:off x="3645938" y="2867437"/>
          <a:ext cx="2155296" cy="273945"/>
        </a:xfrm>
        <a:custGeom>
          <a:avLst/>
          <a:gdLst/>
          <a:ahLst/>
          <a:cxnLst/>
          <a:rect l="0" t="0" r="0" b="0"/>
          <a:pathLst>
            <a:path>
              <a:moveTo>
                <a:pt x="2155296" y="0"/>
              </a:moveTo>
              <a:lnTo>
                <a:pt x="2155296" y="136972"/>
              </a:lnTo>
              <a:lnTo>
                <a:pt x="0" y="136972"/>
              </a:lnTo>
              <a:lnTo>
                <a:pt x="0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F92AE-46D4-4579-9735-AF6F71E290C5}">
      <dsp:nvSpPr>
        <dsp:cNvPr id="0" name=""/>
        <dsp:cNvSpPr/>
      </dsp:nvSpPr>
      <dsp:spPr>
        <a:xfrm>
          <a:off x="2118130" y="3772129"/>
          <a:ext cx="91440" cy="311941"/>
        </a:xfrm>
        <a:custGeom>
          <a:avLst/>
          <a:gdLst/>
          <a:ahLst/>
          <a:cxnLst/>
          <a:rect l="0" t="0" r="0" b="0"/>
          <a:pathLst>
            <a:path>
              <a:moveTo>
                <a:pt x="72466" y="0"/>
              </a:moveTo>
              <a:lnTo>
                <a:pt x="72466" y="174969"/>
              </a:lnTo>
              <a:lnTo>
                <a:pt x="45720" y="174969"/>
              </a:lnTo>
              <a:lnTo>
                <a:pt x="45720" y="311941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F4159A-DF7B-47D9-85AE-7936966252A3}">
      <dsp:nvSpPr>
        <dsp:cNvPr id="0" name=""/>
        <dsp:cNvSpPr/>
      </dsp:nvSpPr>
      <dsp:spPr>
        <a:xfrm>
          <a:off x="2190596" y="2867437"/>
          <a:ext cx="3610637" cy="260572"/>
        </a:xfrm>
        <a:custGeom>
          <a:avLst/>
          <a:gdLst/>
          <a:ahLst/>
          <a:cxnLst/>
          <a:rect l="0" t="0" r="0" b="0"/>
          <a:pathLst>
            <a:path>
              <a:moveTo>
                <a:pt x="3610637" y="0"/>
              </a:moveTo>
              <a:lnTo>
                <a:pt x="3610637" y="123600"/>
              </a:lnTo>
              <a:lnTo>
                <a:pt x="0" y="123600"/>
              </a:lnTo>
              <a:lnTo>
                <a:pt x="0" y="26057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66B30-DF93-4730-8D2D-8BCF6DCADD95}">
      <dsp:nvSpPr>
        <dsp:cNvPr id="0" name=""/>
        <dsp:cNvSpPr/>
      </dsp:nvSpPr>
      <dsp:spPr>
        <a:xfrm>
          <a:off x="631666" y="3728408"/>
          <a:ext cx="91440" cy="3271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711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1AB61A-E87E-4B69-B287-37C1F0178725}">
      <dsp:nvSpPr>
        <dsp:cNvPr id="0" name=""/>
        <dsp:cNvSpPr/>
      </dsp:nvSpPr>
      <dsp:spPr>
        <a:xfrm>
          <a:off x="677386" y="2867437"/>
          <a:ext cx="5123847" cy="273945"/>
        </a:xfrm>
        <a:custGeom>
          <a:avLst/>
          <a:gdLst/>
          <a:ahLst/>
          <a:cxnLst/>
          <a:rect l="0" t="0" r="0" b="0"/>
          <a:pathLst>
            <a:path>
              <a:moveTo>
                <a:pt x="5123847" y="0"/>
              </a:moveTo>
              <a:lnTo>
                <a:pt x="5123847" y="136972"/>
              </a:lnTo>
              <a:lnTo>
                <a:pt x="0" y="136972"/>
              </a:lnTo>
              <a:lnTo>
                <a:pt x="0" y="273945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2BF16-910B-404F-874D-4E856C6D55CB}">
      <dsp:nvSpPr>
        <dsp:cNvPr id="0" name=""/>
        <dsp:cNvSpPr/>
      </dsp:nvSpPr>
      <dsp:spPr>
        <a:xfrm>
          <a:off x="5234340" y="1844481"/>
          <a:ext cx="1133788" cy="102295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Assistant Dean </a:t>
          </a:r>
          <a:br>
            <a:rPr lang="en-US" sz="1000" kern="1200" dirty="0"/>
          </a:br>
          <a:r>
            <a:rPr lang="en-US" sz="1000" kern="1200" dirty="0"/>
            <a:t>Integrated Library Resources and Support</a:t>
          </a:r>
        </a:p>
      </dsp:txBody>
      <dsp:txXfrm>
        <a:off x="5234340" y="1844481"/>
        <a:ext cx="1133788" cy="1022955"/>
      </dsp:txXfrm>
    </dsp:sp>
    <dsp:sp modelId="{8125012A-CCFA-4EE7-AE38-499F7FC72DA6}">
      <dsp:nvSpPr>
        <dsp:cNvPr id="0" name=""/>
        <dsp:cNvSpPr/>
      </dsp:nvSpPr>
      <dsp:spPr>
        <a:xfrm>
          <a:off x="5676822" y="2692254"/>
          <a:ext cx="915245" cy="17529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baseline="0" dirty="0"/>
            <a:t>Chance Maggard</a:t>
          </a:r>
        </a:p>
      </dsp:txBody>
      <dsp:txXfrm>
        <a:off x="5676822" y="2692254"/>
        <a:ext cx="915245" cy="175295"/>
      </dsp:txXfrm>
    </dsp:sp>
    <dsp:sp modelId="{4224D521-B578-4C78-AB3C-4F857CF2EC31}">
      <dsp:nvSpPr>
        <dsp:cNvPr id="0" name=""/>
        <dsp:cNvSpPr/>
      </dsp:nvSpPr>
      <dsp:spPr>
        <a:xfrm>
          <a:off x="110492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Manager Access Services</a:t>
          </a:r>
        </a:p>
      </dsp:txBody>
      <dsp:txXfrm>
        <a:off x="110492" y="3141382"/>
        <a:ext cx="1133788" cy="587025"/>
      </dsp:txXfrm>
    </dsp:sp>
    <dsp:sp modelId="{B7B057C3-F059-4D09-B4C2-9D4CDA18AC1D}">
      <dsp:nvSpPr>
        <dsp:cNvPr id="0" name=""/>
        <dsp:cNvSpPr/>
      </dsp:nvSpPr>
      <dsp:spPr>
        <a:xfrm>
          <a:off x="371898" y="3610011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Ginger Garza</a:t>
          </a:r>
        </a:p>
      </dsp:txBody>
      <dsp:txXfrm>
        <a:off x="371898" y="3610011"/>
        <a:ext cx="951113" cy="171567"/>
      </dsp:txXfrm>
    </dsp:sp>
    <dsp:sp modelId="{594661CC-6B4C-4316-B83E-DDDCBDE6815A}">
      <dsp:nvSpPr>
        <dsp:cNvPr id="0" name=""/>
        <dsp:cNvSpPr/>
      </dsp:nvSpPr>
      <dsp:spPr>
        <a:xfrm>
          <a:off x="110492" y="4055524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4 Direct Reports</a:t>
          </a:r>
          <a:br>
            <a:rPr lang="en-US" sz="1000" kern="1200" dirty="0"/>
          </a:br>
          <a:endParaRPr lang="en-US" sz="1000" kern="1200" dirty="0"/>
        </a:p>
      </dsp:txBody>
      <dsp:txXfrm>
        <a:off x="110492" y="4055524"/>
        <a:ext cx="1133788" cy="587025"/>
      </dsp:txXfrm>
    </dsp:sp>
    <dsp:sp modelId="{212F6EB5-CB29-44DE-9FED-D5B9BB8778D7}">
      <dsp:nvSpPr>
        <dsp:cNvPr id="0" name=""/>
        <dsp:cNvSpPr/>
      </dsp:nvSpPr>
      <dsp:spPr>
        <a:xfrm>
          <a:off x="371898" y="4524153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baseline="0" dirty="0"/>
            <a:t>See accompanying slides </a:t>
          </a:r>
          <a:endParaRPr lang="en-US" sz="800" kern="1200" dirty="0"/>
        </a:p>
      </dsp:txBody>
      <dsp:txXfrm>
        <a:off x="371898" y="4524153"/>
        <a:ext cx="951113" cy="171567"/>
      </dsp:txXfrm>
    </dsp:sp>
    <dsp:sp modelId="{1E6F1D48-06CC-444C-85DF-AB7965F5FE1B}">
      <dsp:nvSpPr>
        <dsp:cNvPr id="0" name=""/>
        <dsp:cNvSpPr/>
      </dsp:nvSpPr>
      <dsp:spPr>
        <a:xfrm>
          <a:off x="1623702" y="3128010"/>
          <a:ext cx="1133788" cy="644119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Director</a:t>
          </a:r>
          <a:br>
            <a:rPr lang="en-US" sz="1000" kern="1200" dirty="0"/>
          </a:br>
          <a:r>
            <a:rPr lang="en-US" sz="1000" kern="1200" dirty="0"/>
            <a:t> Digital Strategies and Scholarship</a:t>
          </a:r>
        </a:p>
      </dsp:txBody>
      <dsp:txXfrm>
        <a:off x="1623702" y="3128010"/>
        <a:ext cx="1133788" cy="644119"/>
      </dsp:txXfrm>
    </dsp:sp>
    <dsp:sp modelId="{98827C81-EA6B-4440-B9F9-501149E7A490}">
      <dsp:nvSpPr>
        <dsp:cNvPr id="0" name=""/>
        <dsp:cNvSpPr/>
      </dsp:nvSpPr>
      <dsp:spPr>
        <a:xfrm>
          <a:off x="1884393" y="3675678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Kristin Clark</a:t>
          </a:r>
        </a:p>
      </dsp:txBody>
      <dsp:txXfrm>
        <a:off x="1884393" y="3675678"/>
        <a:ext cx="951113" cy="171567"/>
      </dsp:txXfrm>
    </dsp:sp>
    <dsp:sp modelId="{C18F464C-D648-46E3-A3CD-90D40C2C0E34}">
      <dsp:nvSpPr>
        <dsp:cNvPr id="0" name=""/>
        <dsp:cNvSpPr/>
      </dsp:nvSpPr>
      <dsp:spPr>
        <a:xfrm>
          <a:off x="1596956" y="4084071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4 Direct Reports</a:t>
          </a:r>
        </a:p>
      </dsp:txBody>
      <dsp:txXfrm>
        <a:off x="1596956" y="4084071"/>
        <a:ext cx="1133788" cy="587025"/>
      </dsp:txXfrm>
    </dsp:sp>
    <dsp:sp modelId="{D92358D7-9522-4115-8537-F0D42DD619FC}">
      <dsp:nvSpPr>
        <dsp:cNvPr id="0" name=""/>
        <dsp:cNvSpPr/>
      </dsp:nvSpPr>
      <dsp:spPr>
        <a:xfrm>
          <a:off x="1858362" y="4552700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See accompanying slides</a:t>
          </a:r>
        </a:p>
      </dsp:txBody>
      <dsp:txXfrm>
        <a:off x="1858362" y="4552700"/>
        <a:ext cx="951113" cy="171567"/>
      </dsp:txXfrm>
    </dsp:sp>
    <dsp:sp modelId="{35049C81-2689-44C8-86D2-93F141930429}">
      <dsp:nvSpPr>
        <dsp:cNvPr id="0" name=""/>
        <dsp:cNvSpPr/>
      </dsp:nvSpPr>
      <dsp:spPr>
        <a:xfrm>
          <a:off x="3083420" y="3141382"/>
          <a:ext cx="1125035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Library Acquisitions Procurement Coordinator</a:t>
          </a:r>
        </a:p>
      </dsp:txBody>
      <dsp:txXfrm>
        <a:off x="3083420" y="3141382"/>
        <a:ext cx="1125035" cy="587025"/>
      </dsp:txXfrm>
    </dsp:sp>
    <dsp:sp modelId="{9EF47BD0-DCD9-4678-94C1-99E823BEDF31}">
      <dsp:nvSpPr>
        <dsp:cNvPr id="0" name=""/>
        <dsp:cNvSpPr/>
      </dsp:nvSpPr>
      <dsp:spPr>
        <a:xfrm>
          <a:off x="3402960" y="3654889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Ryan Becker</a:t>
          </a:r>
        </a:p>
      </dsp:txBody>
      <dsp:txXfrm>
        <a:off x="3402960" y="3654889"/>
        <a:ext cx="951113" cy="171567"/>
      </dsp:txXfrm>
    </dsp:sp>
    <dsp:sp modelId="{4BB3D890-CC17-4D45-AD87-4CBB31324AB0}">
      <dsp:nvSpPr>
        <dsp:cNvPr id="0" name=""/>
        <dsp:cNvSpPr/>
      </dsp:nvSpPr>
      <dsp:spPr>
        <a:xfrm>
          <a:off x="4565508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Library Systems Engineer</a:t>
          </a:r>
        </a:p>
      </dsp:txBody>
      <dsp:txXfrm>
        <a:off x="4565508" y="3141382"/>
        <a:ext cx="1133788" cy="587025"/>
      </dsp:txXfrm>
    </dsp:sp>
    <dsp:sp modelId="{320E522D-61D4-4627-A6FB-4485F951EE17}">
      <dsp:nvSpPr>
        <dsp:cNvPr id="0" name=""/>
        <dsp:cNvSpPr/>
      </dsp:nvSpPr>
      <dsp:spPr>
        <a:xfrm>
          <a:off x="4829587" y="3615361"/>
          <a:ext cx="951113" cy="1715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Erik Martin</a:t>
          </a:r>
        </a:p>
      </dsp:txBody>
      <dsp:txXfrm>
        <a:off x="4829587" y="3615361"/>
        <a:ext cx="951113" cy="171567"/>
      </dsp:txXfrm>
    </dsp:sp>
    <dsp:sp modelId="{DFFB2EA3-CEF9-466B-8049-EC6C450FFAB2}">
      <dsp:nvSpPr>
        <dsp:cNvPr id="0" name=""/>
        <dsp:cNvSpPr/>
      </dsp:nvSpPr>
      <dsp:spPr>
        <a:xfrm>
          <a:off x="6051972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Library Collections Manager</a:t>
          </a:r>
        </a:p>
      </dsp:txBody>
      <dsp:txXfrm>
        <a:off x="6051972" y="3141382"/>
        <a:ext cx="1133788" cy="587025"/>
      </dsp:txXfrm>
    </dsp:sp>
    <dsp:sp modelId="{289537A4-A257-45FE-9820-FC0890CECA2C}">
      <dsp:nvSpPr>
        <dsp:cNvPr id="0" name=""/>
        <dsp:cNvSpPr/>
      </dsp:nvSpPr>
      <dsp:spPr>
        <a:xfrm>
          <a:off x="6564852" y="3589028"/>
          <a:ext cx="784939" cy="22358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Faedra Wills</a:t>
          </a:r>
        </a:p>
      </dsp:txBody>
      <dsp:txXfrm>
        <a:off x="6564852" y="3589028"/>
        <a:ext cx="784939" cy="223588"/>
      </dsp:txXfrm>
    </dsp:sp>
    <dsp:sp modelId="{DDDB541E-C4C6-400A-B06A-0A376593A12B}">
      <dsp:nvSpPr>
        <dsp:cNvPr id="0" name=""/>
        <dsp:cNvSpPr/>
      </dsp:nvSpPr>
      <dsp:spPr>
        <a:xfrm>
          <a:off x="7459705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baseline="0" dirty="0"/>
            <a:t>Collections Projects &amp; Resources Librarian</a:t>
          </a:r>
        </a:p>
      </dsp:txBody>
      <dsp:txXfrm>
        <a:off x="7459705" y="3141382"/>
        <a:ext cx="1133788" cy="587025"/>
      </dsp:txXfrm>
    </dsp:sp>
    <dsp:sp modelId="{AD0AB97B-5D81-460B-8992-7EDD8D943822}">
      <dsp:nvSpPr>
        <dsp:cNvPr id="0" name=""/>
        <dsp:cNvSpPr/>
      </dsp:nvSpPr>
      <dsp:spPr>
        <a:xfrm>
          <a:off x="8035284" y="3594952"/>
          <a:ext cx="900786" cy="201686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5080" rIns="20320" bIns="5080" numCol="1" spcCol="1270" anchor="ctr" anchorCtr="0">
          <a:noAutofit/>
        </a:bodyPr>
        <a:lstStyle/>
        <a:p>
          <a:pPr marL="0" lvl="0" indent="0" algn="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Jennifer Woodruff</a:t>
          </a:r>
        </a:p>
      </dsp:txBody>
      <dsp:txXfrm>
        <a:off x="8035284" y="3594952"/>
        <a:ext cx="900786" cy="201686"/>
      </dsp:txXfrm>
    </dsp:sp>
    <dsp:sp modelId="{00A90EAB-EE59-483F-9CCA-6C9491D4F4DD}">
      <dsp:nvSpPr>
        <dsp:cNvPr id="0" name=""/>
        <dsp:cNvSpPr/>
      </dsp:nvSpPr>
      <dsp:spPr>
        <a:xfrm>
          <a:off x="8921005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Collections Projects &amp; Resources Librarian</a:t>
          </a:r>
        </a:p>
      </dsp:txBody>
      <dsp:txXfrm>
        <a:off x="8921005" y="3141382"/>
        <a:ext cx="1133788" cy="587025"/>
      </dsp:txXfrm>
    </dsp:sp>
    <dsp:sp modelId="{55BFFDBD-337F-4033-800F-B877E0F9EFA6}">
      <dsp:nvSpPr>
        <dsp:cNvPr id="0" name=""/>
        <dsp:cNvSpPr/>
      </dsp:nvSpPr>
      <dsp:spPr>
        <a:xfrm>
          <a:off x="9406432" y="3613459"/>
          <a:ext cx="715112" cy="17334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Rozie Castoe</a:t>
          </a:r>
        </a:p>
      </dsp:txBody>
      <dsp:txXfrm>
        <a:off x="9406432" y="3613459"/>
        <a:ext cx="715112" cy="173340"/>
      </dsp:txXfrm>
    </dsp:sp>
    <dsp:sp modelId="{BE3315FB-4182-442F-BCF1-821877DB6F71}">
      <dsp:nvSpPr>
        <dsp:cNvPr id="0" name=""/>
        <dsp:cNvSpPr/>
      </dsp:nvSpPr>
      <dsp:spPr>
        <a:xfrm>
          <a:off x="10328738" y="3141382"/>
          <a:ext cx="1133788" cy="587025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82836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Acquisitions &amp; Monograph Specialist</a:t>
          </a:r>
        </a:p>
      </dsp:txBody>
      <dsp:txXfrm>
        <a:off x="10328738" y="3141382"/>
        <a:ext cx="1133788" cy="587025"/>
      </dsp:txXfrm>
    </dsp:sp>
    <dsp:sp modelId="{E1E8D7B9-3F09-4349-A819-4AF863BCB1BE}">
      <dsp:nvSpPr>
        <dsp:cNvPr id="0" name=""/>
        <dsp:cNvSpPr/>
      </dsp:nvSpPr>
      <dsp:spPr>
        <a:xfrm>
          <a:off x="10689122" y="3606667"/>
          <a:ext cx="974143" cy="168202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5715" rIns="22860" bIns="5715" numCol="1" spcCol="1270" anchor="ctr" anchorCtr="0">
          <a:noAutofit/>
        </a:bodyPr>
        <a:lstStyle/>
        <a:p>
          <a:pPr marL="0" lvl="0" indent="0" algn="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Jonathan Turner</a:t>
          </a:r>
        </a:p>
      </dsp:txBody>
      <dsp:txXfrm>
        <a:off x="10689122" y="3606667"/>
        <a:ext cx="974143" cy="16820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9A5361-6636-4851-9481-B68765DDEC8F}">
      <dsp:nvSpPr>
        <dsp:cNvPr id="0" name=""/>
        <dsp:cNvSpPr/>
      </dsp:nvSpPr>
      <dsp:spPr>
        <a:xfrm>
          <a:off x="5831633" y="2911268"/>
          <a:ext cx="4505514" cy="643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748"/>
              </a:lnTo>
              <a:lnTo>
                <a:pt x="4505514" y="350748"/>
              </a:lnTo>
              <a:lnTo>
                <a:pt x="4505514" y="64300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33E18-65CD-494E-811D-013F8BFDED65}">
      <dsp:nvSpPr>
        <dsp:cNvPr id="0" name=""/>
        <dsp:cNvSpPr/>
      </dsp:nvSpPr>
      <dsp:spPr>
        <a:xfrm>
          <a:off x="5831633" y="2911268"/>
          <a:ext cx="1501838" cy="6430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748"/>
              </a:lnTo>
              <a:lnTo>
                <a:pt x="1501838" y="350748"/>
              </a:lnTo>
              <a:lnTo>
                <a:pt x="1501838" y="64300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56B50-5DCA-4F7B-9C6D-87E6C1513247}">
      <dsp:nvSpPr>
        <dsp:cNvPr id="0" name=""/>
        <dsp:cNvSpPr/>
      </dsp:nvSpPr>
      <dsp:spPr>
        <a:xfrm>
          <a:off x="4329794" y="2911268"/>
          <a:ext cx="1501838" cy="643006"/>
        </a:xfrm>
        <a:custGeom>
          <a:avLst/>
          <a:gdLst/>
          <a:ahLst/>
          <a:cxnLst/>
          <a:rect l="0" t="0" r="0" b="0"/>
          <a:pathLst>
            <a:path>
              <a:moveTo>
                <a:pt x="1501838" y="0"/>
              </a:moveTo>
              <a:lnTo>
                <a:pt x="1501838" y="350748"/>
              </a:lnTo>
              <a:lnTo>
                <a:pt x="0" y="350748"/>
              </a:lnTo>
              <a:lnTo>
                <a:pt x="0" y="643006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ABA4B4-88E8-4B88-8169-31EE1CC45F5D}">
      <dsp:nvSpPr>
        <dsp:cNvPr id="0" name=""/>
        <dsp:cNvSpPr/>
      </dsp:nvSpPr>
      <dsp:spPr>
        <a:xfrm>
          <a:off x="1326118" y="2911268"/>
          <a:ext cx="4505514" cy="665364"/>
        </a:xfrm>
        <a:custGeom>
          <a:avLst/>
          <a:gdLst/>
          <a:ahLst/>
          <a:cxnLst/>
          <a:rect l="0" t="0" r="0" b="0"/>
          <a:pathLst>
            <a:path>
              <a:moveTo>
                <a:pt x="4505514" y="0"/>
              </a:moveTo>
              <a:lnTo>
                <a:pt x="4505514" y="373106"/>
              </a:lnTo>
              <a:lnTo>
                <a:pt x="0" y="373106"/>
              </a:lnTo>
              <a:lnTo>
                <a:pt x="0" y="665364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AE651B-A0EA-4D81-AC8E-A7EEE72784D8}">
      <dsp:nvSpPr>
        <dsp:cNvPr id="0" name=""/>
        <dsp:cNvSpPr/>
      </dsp:nvSpPr>
      <dsp:spPr>
        <a:xfrm>
          <a:off x="4622052" y="1658734"/>
          <a:ext cx="2419160" cy="12525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74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Manager Access Services</a:t>
          </a:r>
        </a:p>
      </dsp:txBody>
      <dsp:txXfrm>
        <a:off x="4622052" y="1658734"/>
        <a:ext cx="2419160" cy="1252533"/>
      </dsp:txXfrm>
    </dsp:sp>
    <dsp:sp modelId="{80F04A9B-5DE6-447A-8D94-7C10BBE8631C}">
      <dsp:nvSpPr>
        <dsp:cNvPr id="0" name=""/>
        <dsp:cNvSpPr/>
      </dsp:nvSpPr>
      <dsp:spPr>
        <a:xfrm>
          <a:off x="5920794" y="2709783"/>
          <a:ext cx="1517909" cy="3008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Ginger Garza</a:t>
          </a:r>
        </a:p>
      </dsp:txBody>
      <dsp:txXfrm>
        <a:off x="5920794" y="2709783"/>
        <a:ext cx="1517909" cy="300867"/>
      </dsp:txXfrm>
    </dsp:sp>
    <dsp:sp modelId="{3D341636-3A34-4FA3-B420-AC6C47CE3C4B}">
      <dsp:nvSpPr>
        <dsp:cNvPr id="0" name=""/>
        <dsp:cNvSpPr/>
      </dsp:nvSpPr>
      <dsp:spPr>
        <a:xfrm>
          <a:off x="116538" y="3576632"/>
          <a:ext cx="2419160" cy="12525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74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Project Management and Outreach Librarian</a:t>
          </a:r>
        </a:p>
      </dsp:txBody>
      <dsp:txXfrm>
        <a:off x="116538" y="3576632"/>
        <a:ext cx="2419160" cy="1252533"/>
      </dsp:txXfrm>
    </dsp:sp>
    <dsp:sp modelId="{5FE66B4A-D0A8-4624-9DEA-111CF356E7D5}">
      <dsp:nvSpPr>
        <dsp:cNvPr id="0" name=""/>
        <dsp:cNvSpPr/>
      </dsp:nvSpPr>
      <dsp:spPr>
        <a:xfrm>
          <a:off x="1498451" y="4627681"/>
          <a:ext cx="1517909" cy="3008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Abigail Kolosieke</a:t>
          </a:r>
        </a:p>
      </dsp:txBody>
      <dsp:txXfrm>
        <a:off x="1498451" y="4627681"/>
        <a:ext cx="1517909" cy="300867"/>
      </dsp:txXfrm>
    </dsp:sp>
    <dsp:sp modelId="{F2A9E7E0-4F68-4572-B2F4-ED7D596436D3}">
      <dsp:nvSpPr>
        <dsp:cNvPr id="0" name=""/>
        <dsp:cNvSpPr/>
      </dsp:nvSpPr>
      <dsp:spPr>
        <a:xfrm>
          <a:off x="3120214" y="3554275"/>
          <a:ext cx="2419160" cy="12525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74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Coordinator of Interlibrary Loan</a:t>
          </a:r>
        </a:p>
      </dsp:txBody>
      <dsp:txXfrm>
        <a:off x="3120214" y="3554275"/>
        <a:ext cx="2419160" cy="1252533"/>
      </dsp:txXfrm>
    </dsp:sp>
    <dsp:sp modelId="{4F36DFC8-2FE6-4438-8DED-161A87C5CD1D}">
      <dsp:nvSpPr>
        <dsp:cNvPr id="0" name=""/>
        <dsp:cNvSpPr/>
      </dsp:nvSpPr>
      <dsp:spPr>
        <a:xfrm>
          <a:off x="4334697" y="4595307"/>
          <a:ext cx="1517909" cy="3008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LaMargo Branch</a:t>
          </a:r>
        </a:p>
      </dsp:txBody>
      <dsp:txXfrm>
        <a:off x="4334697" y="4595307"/>
        <a:ext cx="1517909" cy="300867"/>
      </dsp:txXfrm>
    </dsp:sp>
    <dsp:sp modelId="{9542D09E-38DA-47E2-9F0A-F5D726190DC7}">
      <dsp:nvSpPr>
        <dsp:cNvPr id="0" name=""/>
        <dsp:cNvSpPr/>
      </dsp:nvSpPr>
      <dsp:spPr>
        <a:xfrm>
          <a:off x="6123890" y="3554275"/>
          <a:ext cx="2419160" cy="12525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74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Coordinator of Library Services </a:t>
          </a:r>
          <a:br>
            <a:rPr lang="en-US" sz="1400" kern="1200" dirty="0"/>
          </a:br>
          <a:r>
            <a:rPr lang="en-US" sz="1400" kern="1200" dirty="0"/>
            <a:t>Denton Evening</a:t>
          </a:r>
        </a:p>
      </dsp:txBody>
      <dsp:txXfrm>
        <a:off x="6123890" y="3554275"/>
        <a:ext cx="2419160" cy="1252533"/>
      </dsp:txXfrm>
    </dsp:sp>
    <dsp:sp modelId="{24913133-9BB7-403E-B85E-1566D3891513}">
      <dsp:nvSpPr>
        <dsp:cNvPr id="0" name=""/>
        <dsp:cNvSpPr/>
      </dsp:nvSpPr>
      <dsp:spPr>
        <a:xfrm>
          <a:off x="7379632" y="4665286"/>
          <a:ext cx="1517909" cy="3008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baseline="0" dirty="0"/>
            <a:t>Benjamin Lyda</a:t>
          </a:r>
        </a:p>
      </dsp:txBody>
      <dsp:txXfrm>
        <a:off x="7379632" y="4665286"/>
        <a:ext cx="1517909" cy="300867"/>
      </dsp:txXfrm>
    </dsp:sp>
    <dsp:sp modelId="{55AA353D-72DD-431E-96B9-00C97161B29C}">
      <dsp:nvSpPr>
        <dsp:cNvPr id="0" name=""/>
        <dsp:cNvSpPr/>
      </dsp:nvSpPr>
      <dsp:spPr>
        <a:xfrm>
          <a:off x="9127567" y="3554275"/>
          <a:ext cx="2419160" cy="125253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74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Coordinator of Library Services</a:t>
          </a:r>
          <a:br>
            <a:rPr lang="en-US" sz="1400" kern="1200" dirty="0"/>
          </a:br>
          <a:r>
            <a:rPr lang="en-US" sz="1400" kern="1200" dirty="0"/>
            <a:t> Denton Day </a:t>
          </a:r>
        </a:p>
      </dsp:txBody>
      <dsp:txXfrm>
        <a:off x="9127567" y="3554275"/>
        <a:ext cx="2419160" cy="1252533"/>
      </dsp:txXfrm>
    </dsp:sp>
    <dsp:sp modelId="{3620968A-DF85-4437-B8AC-C523817D64B7}">
      <dsp:nvSpPr>
        <dsp:cNvPr id="0" name=""/>
        <dsp:cNvSpPr/>
      </dsp:nvSpPr>
      <dsp:spPr>
        <a:xfrm>
          <a:off x="10145356" y="4650648"/>
          <a:ext cx="1517909" cy="300867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Brianna </a:t>
          </a:r>
          <a:r>
            <a:rPr lang="en-US" sz="1200" kern="1200" dirty="0" err="1"/>
            <a:t>Swehla</a:t>
          </a:r>
          <a:endParaRPr lang="en-US" sz="1200" kern="1200" dirty="0"/>
        </a:p>
      </dsp:txBody>
      <dsp:txXfrm>
        <a:off x="10145356" y="4650648"/>
        <a:ext cx="1517909" cy="30086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719A50-B457-4D06-BED7-B1581B4496C7}">
      <dsp:nvSpPr>
        <dsp:cNvPr id="0" name=""/>
        <dsp:cNvSpPr/>
      </dsp:nvSpPr>
      <dsp:spPr>
        <a:xfrm>
          <a:off x="5831633" y="2913682"/>
          <a:ext cx="4507757" cy="662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692"/>
              </a:lnTo>
              <a:lnTo>
                <a:pt x="4507757" y="370692"/>
              </a:lnTo>
              <a:lnTo>
                <a:pt x="4507757" y="6622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2F8041-45B6-44EB-9C76-93EAE81F7CCF}">
      <dsp:nvSpPr>
        <dsp:cNvPr id="0" name=""/>
        <dsp:cNvSpPr/>
      </dsp:nvSpPr>
      <dsp:spPr>
        <a:xfrm>
          <a:off x="5831633" y="2913682"/>
          <a:ext cx="1511763" cy="662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692"/>
              </a:lnTo>
              <a:lnTo>
                <a:pt x="1511763" y="370692"/>
              </a:lnTo>
              <a:lnTo>
                <a:pt x="1511763" y="6622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F3F874-8856-4398-B317-F072480933E3}">
      <dsp:nvSpPr>
        <dsp:cNvPr id="0" name=""/>
        <dsp:cNvSpPr/>
      </dsp:nvSpPr>
      <dsp:spPr>
        <a:xfrm>
          <a:off x="4333635" y="2913682"/>
          <a:ext cx="1497997" cy="662202"/>
        </a:xfrm>
        <a:custGeom>
          <a:avLst/>
          <a:gdLst/>
          <a:ahLst/>
          <a:cxnLst/>
          <a:rect l="0" t="0" r="0" b="0"/>
          <a:pathLst>
            <a:path>
              <a:moveTo>
                <a:pt x="1497997" y="0"/>
              </a:moveTo>
              <a:lnTo>
                <a:pt x="1497997" y="370692"/>
              </a:lnTo>
              <a:lnTo>
                <a:pt x="0" y="370692"/>
              </a:lnTo>
              <a:lnTo>
                <a:pt x="0" y="6622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EE88A7-4ED6-4DEF-AC9E-B77D90704308}">
      <dsp:nvSpPr>
        <dsp:cNvPr id="0" name=""/>
        <dsp:cNvSpPr/>
      </dsp:nvSpPr>
      <dsp:spPr>
        <a:xfrm>
          <a:off x="1323875" y="2913682"/>
          <a:ext cx="4507757" cy="662202"/>
        </a:xfrm>
        <a:custGeom>
          <a:avLst/>
          <a:gdLst/>
          <a:ahLst/>
          <a:cxnLst/>
          <a:rect l="0" t="0" r="0" b="0"/>
          <a:pathLst>
            <a:path>
              <a:moveTo>
                <a:pt x="4507757" y="0"/>
              </a:moveTo>
              <a:lnTo>
                <a:pt x="4507757" y="370692"/>
              </a:lnTo>
              <a:lnTo>
                <a:pt x="0" y="370692"/>
              </a:lnTo>
              <a:lnTo>
                <a:pt x="0" y="66220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B30A6-3B82-41B4-BDEC-4543C8E17197}">
      <dsp:nvSpPr>
        <dsp:cNvPr id="0" name=""/>
        <dsp:cNvSpPr/>
      </dsp:nvSpPr>
      <dsp:spPr>
        <a:xfrm>
          <a:off x="4625146" y="1664352"/>
          <a:ext cx="2412973" cy="124933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29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Director Digital Strategies and Scholarship</a:t>
          </a:r>
        </a:p>
      </dsp:txBody>
      <dsp:txXfrm>
        <a:off x="4625146" y="1664352"/>
        <a:ext cx="2412973" cy="1249330"/>
      </dsp:txXfrm>
    </dsp:sp>
    <dsp:sp modelId="{F6F7303F-F8A9-415A-8F7A-02611E5E13F6}">
      <dsp:nvSpPr>
        <dsp:cNvPr id="0" name=""/>
        <dsp:cNvSpPr/>
      </dsp:nvSpPr>
      <dsp:spPr>
        <a:xfrm>
          <a:off x="6146345" y="2693970"/>
          <a:ext cx="1517914" cy="29717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Kristin Clark</a:t>
          </a:r>
        </a:p>
      </dsp:txBody>
      <dsp:txXfrm>
        <a:off x="6146345" y="2693970"/>
        <a:ext cx="1517914" cy="297178"/>
      </dsp:txXfrm>
    </dsp:sp>
    <dsp:sp modelId="{7A119316-BCB1-4E34-9915-7FF501906067}">
      <dsp:nvSpPr>
        <dsp:cNvPr id="0" name=""/>
        <dsp:cNvSpPr/>
      </dsp:nvSpPr>
      <dsp:spPr>
        <a:xfrm>
          <a:off x="117389" y="3575885"/>
          <a:ext cx="2412973" cy="124933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29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Digital Scholarship Librarian</a:t>
          </a:r>
        </a:p>
      </dsp:txBody>
      <dsp:txXfrm>
        <a:off x="117389" y="3575885"/>
        <a:ext cx="2412973" cy="1249330"/>
      </dsp:txXfrm>
    </dsp:sp>
    <dsp:sp modelId="{E8D4188A-E816-4776-9A60-7A426F3713C2}">
      <dsp:nvSpPr>
        <dsp:cNvPr id="0" name=""/>
        <dsp:cNvSpPr/>
      </dsp:nvSpPr>
      <dsp:spPr>
        <a:xfrm>
          <a:off x="1513803" y="4693719"/>
          <a:ext cx="1517914" cy="29717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Elizabeth Headrick</a:t>
          </a:r>
        </a:p>
      </dsp:txBody>
      <dsp:txXfrm>
        <a:off x="1513803" y="4693719"/>
        <a:ext cx="1517914" cy="297178"/>
      </dsp:txXfrm>
    </dsp:sp>
    <dsp:sp modelId="{6355080F-8DDF-49A0-A1B1-CB9CF81FDFF2}">
      <dsp:nvSpPr>
        <dsp:cNvPr id="0" name=""/>
        <dsp:cNvSpPr/>
      </dsp:nvSpPr>
      <dsp:spPr>
        <a:xfrm>
          <a:off x="3113383" y="3575885"/>
          <a:ext cx="2440505" cy="124933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29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Digital Lab Supervisor</a:t>
          </a:r>
        </a:p>
      </dsp:txBody>
      <dsp:txXfrm>
        <a:off x="3113383" y="3575885"/>
        <a:ext cx="2440505" cy="1249330"/>
      </dsp:txXfrm>
    </dsp:sp>
    <dsp:sp modelId="{CED55095-F07E-47A8-A4EF-4B4E1628B945}">
      <dsp:nvSpPr>
        <dsp:cNvPr id="0" name=""/>
        <dsp:cNvSpPr/>
      </dsp:nvSpPr>
      <dsp:spPr>
        <a:xfrm>
          <a:off x="4492682" y="4650467"/>
          <a:ext cx="1517914" cy="29717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Julie Sullivan</a:t>
          </a:r>
        </a:p>
      </dsp:txBody>
      <dsp:txXfrm>
        <a:off x="4492682" y="4650467"/>
        <a:ext cx="1517914" cy="297178"/>
      </dsp:txXfrm>
    </dsp:sp>
    <dsp:sp modelId="{D0449AA4-C24B-4BEC-973E-55EBC49784B1}">
      <dsp:nvSpPr>
        <dsp:cNvPr id="0" name=""/>
        <dsp:cNvSpPr/>
      </dsp:nvSpPr>
      <dsp:spPr>
        <a:xfrm>
          <a:off x="6136909" y="3575885"/>
          <a:ext cx="2412973" cy="124933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29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Imaging and Preservation Librarian</a:t>
          </a:r>
        </a:p>
      </dsp:txBody>
      <dsp:txXfrm>
        <a:off x="6136909" y="3575885"/>
        <a:ext cx="2412973" cy="1249330"/>
      </dsp:txXfrm>
    </dsp:sp>
    <dsp:sp modelId="{42DB5384-847A-4291-8B92-01508267E9C6}">
      <dsp:nvSpPr>
        <dsp:cNvPr id="0" name=""/>
        <dsp:cNvSpPr/>
      </dsp:nvSpPr>
      <dsp:spPr>
        <a:xfrm>
          <a:off x="7359437" y="4603284"/>
          <a:ext cx="1517914" cy="29717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Adriance Rhoades</a:t>
          </a:r>
        </a:p>
      </dsp:txBody>
      <dsp:txXfrm>
        <a:off x="7359437" y="4603284"/>
        <a:ext cx="1517914" cy="297178"/>
      </dsp:txXfrm>
    </dsp:sp>
    <dsp:sp modelId="{C8FD4AD6-E051-4DDC-AEF2-EA3C8E4DB79B}">
      <dsp:nvSpPr>
        <dsp:cNvPr id="0" name=""/>
        <dsp:cNvSpPr/>
      </dsp:nvSpPr>
      <dsp:spPr>
        <a:xfrm>
          <a:off x="9132903" y="3575885"/>
          <a:ext cx="2412973" cy="124933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176294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Coordinator Library </a:t>
          </a:r>
          <a:r>
            <a:rPr lang="en-US" sz="1400" kern="1200"/>
            <a:t>Reserves and Digital </a:t>
          </a:r>
          <a:r>
            <a:rPr lang="en-US" sz="1400" kern="1200" dirty="0"/>
            <a:t>Services</a:t>
          </a:r>
        </a:p>
      </dsp:txBody>
      <dsp:txXfrm>
        <a:off x="9132903" y="3575885"/>
        <a:ext cx="2412973" cy="1249330"/>
      </dsp:txXfrm>
    </dsp:sp>
    <dsp:sp modelId="{CA93F0BD-4DBD-4381-9175-DE49FBBB0E7F}">
      <dsp:nvSpPr>
        <dsp:cNvPr id="0" name=""/>
        <dsp:cNvSpPr/>
      </dsp:nvSpPr>
      <dsp:spPr>
        <a:xfrm>
          <a:off x="10145351" y="4594863"/>
          <a:ext cx="1517914" cy="297178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Caleb McCaslin</a:t>
          </a:r>
        </a:p>
      </dsp:txBody>
      <dsp:txXfrm>
        <a:off x="10145351" y="4594863"/>
        <a:ext cx="1517914" cy="297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0"/>
            <a:ext cx="3037840" cy="466576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10"/>
            <a:ext cx="3037840" cy="466576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0713C0BD-3C62-4B02-80A1-D5BD069879FA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33"/>
            <a:ext cx="3037840" cy="466576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833"/>
            <a:ext cx="3037840" cy="466576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9542BD6E-A725-4315-A17D-32EB29A285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07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657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9B7D7-23DE-491B-A1F3-FD9DE77A2692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4034"/>
            <a:ext cx="5608320" cy="366071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822"/>
            <a:ext cx="3037840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822"/>
            <a:ext cx="3037840" cy="46657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4720E-CB74-4514-8FC4-B2B49FE8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4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4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367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89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7C97C-6FAB-60AF-334C-C4B9E08A9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6152CD-4046-047F-59BA-CD6940F7C7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214FE6-346E-6FB2-C3CD-91F57D45A6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7F899-42E6-E13D-97C6-D60C41176F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91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5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2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695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82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69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14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26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74720E-CB74-4514-8FC4-B2B49FE8414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27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1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30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2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38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6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8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8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4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5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A244F-1DE8-4D3F-B921-A4E71BFB90C4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7D82E-790C-4E3A-825F-50819CB35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06595"/>
            <a:ext cx="9144000" cy="1203368"/>
          </a:xfrm>
        </p:spPr>
        <p:txBody>
          <a:bodyPr/>
          <a:lstStyle/>
          <a:p>
            <a:r>
              <a:rPr lang="en-US" dirty="0"/>
              <a:t>TWU Libraries Org Chart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910525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31768" y="372176"/>
            <a:ext cx="4859382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Digital Strategies and Scholarship</a:t>
            </a:r>
          </a:p>
        </p:txBody>
      </p:sp>
      <p:graphicFrame>
        <p:nvGraphicFramePr>
          <p:cNvPr id="2" name="Diagram 1" descr="Reporting structure for the Director Digital Strategies and Scholarship."/>
          <p:cNvGraphicFramePr/>
          <p:nvPr>
            <p:extLst>
              <p:ext uri="{D42A27DB-BD31-4B8C-83A1-F6EECF244321}">
                <p14:modId xmlns:p14="http://schemas.microsoft.com/office/powerpoint/2010/main" val="4289266578"/>
              </p:ext>
            </p:extLst>
          </p:nvPr>
        </p:nvGraphicFramePr>
        <p:xfrm>
          <a:off x="326571" y="111968"/>
          <a:ext cx="11663266" cy="65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86643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661541" y="541174"/>
            <a:ext cx="4227700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Special Collections &amp; University Archives</a:t>
            </a:r>
          </a:p>
        </p:txBody>
      </p:sp>
      <p:graphicFrame>
        <p:nvGraphicFramePr>
          <p:cNvPr id="2" name="Diagram 1" descr="Reporting structure for the Senior Assistant Dean of Special Collections &amp; University Archives."/>
          <p:cNvGraphicFramePr/>
          <p:nvPr>
            <p:extLst>
              <p:ext uri="{D42A27DB-BD31-4B8C-83A1-F6EECF244321}">
                <p14:modId xmlns:p14="http://schemas.microsoft.com/office/powerpoint/2010/main" val="2385391827"/>
              </p:ext>
            </p:extLst>
          </p:nvPr>
        </p:nvGraphicFramePr>
        <p:xfrm>
          <a:off x="354563" y="373224"/>
          <a:ext cx="11234057" cy="5765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35579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564286-6ACC-AD71-A6E3-27AAE6782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23C055-A652-989F-5973-796063CB683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65598" y="373224"/>
            <a:ext cx="2820527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Strategic Engagement</a:t>
            </a:r>
          </a:p>
        </p:txBody>
      </p:sp>
      <p:graphicFrame>
        <p:nvGraphicFramePr>
          <p:cNvPr id="2" name="Diagram 1" descr="Reporting structure for the Director Library Strategic Engagement.">
            <a:extLst>
              <a:ext uri="{FF2B5EF4-FFF2-40B4-BE49-F238E27FC236}">
                <a16:creationId xmlns:a16="http://schemas.microsoft.com/office/drawing/2014/main" id="{5215964C-F30A-C4DA-3555-2A87B4C726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1130975"/>
              </p:ext>
            </p:extLst>
          </p:nvPr>
        </p:nvGraphicFramePr>
        <p:xfrm>
          <a:off x="354563" y="373224"/>
          <a:ext cx="11234057" cy="5765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3185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670289" y="667405"/>
            <a:ext cx="384514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Administrative Services</a:t>
            </a:r>
          </a:p>
        </p:txBody>
      </p:sp>
      <p:graphicFrame>
        <p:nvGraphicFramePr>
          <p:cNvPr id="2" name="Diagram 1" descr="Reporting structure for the Manager Administrative Services."/>
          <p:cNvGraphicFramePr/>
          <p:nvPr>
            <p:extLst>
              <p:ext uri="{D42A27DB-BD31-4B8C-83A1-F6EECF244321}">
                <p14:modId xmlns:p14="http://schemas.microsoft.com/office/powerpoint/2010/main" val="2738056249"/>
              </p:ext>
            </p:extLst>
          </p:nvPr>
        </p:nvGraphicFramePr>
        <p:xfrm>
          <a:off x="1885949" y="1190625"/>
          <a:ext cx="8398911" cy="3861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662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465598" y="373224"/>
            <a:ext cx="2820527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Dean of Libraries</a:t>
            </a:r>
          </a:p>
        </p:txBody>
      </p:sp>
      <p:graphicFrame>
        <p:nvGraphicFramePr>
          <p:cNvPr id="2" name="Diagram 1" descr="Reporting structure for the Dean of Libraries.&#10;"/>
          <p:cNvGraphicFramePr/>
          <p:nvPr>
            <p:extLst>
              <p:ext uri="{D42A27DB-BD31-4B8C-83A1-F6EECF244321}">
                <p14:modId xmlns:p14="http://schemas.microsoft.com/office/powerpoint/2010/main" val="3507171891"/>
              </p:ext>
            </p:extLst>
          </p:nvPr>
        </p:nvGraphicFramePr>
        <p:xfrm>
          <a:off x="354563" y="373224"/>
          <a:ext cx="11234057" cy="57651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8357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1207872" y="703409"/>
            <a:ext cx="2992653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Associate Dean</a:t>
            </a:r>
          </a:p>
        </p:txBody>
      </p:sp>
      <p:graphicFrame>
        <p:nvGraphicFramePr>
          <p:cNvPr id="2" name="Diagram 1" descr="Reporting structure for the Associate Dean of Libraries"/>
          <p:cNvGraphicFramePr/>
          <p:nvPr>
            <p:extLst>
              <p:ext uri="{D42A27DB-BD31-4B8C-83A1-F6EECF244321}">
                <p14:modId xmlns:p14="http://schemas.microsoft.com/office/powerpoint/2010/main" val="3694629616"/>
              </p:ext>
            </p:extLst>
          </p:nvPr>
        </p:nvGraphicFramePr>
        <p:xfrm>
          <a:off x="617322" y="493859"/>
          <a:ext cx="11290899" cy="619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779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 idx="4294967295"/>
          </p:nvPr>
        </p:nvSpPr>
        <p:spPr>
          <a:xfrm>
            <a:off x="217443" y="381701"/>
            <a:ext cx="3563982" cy="13849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Library Research, Instruction, and Outreach</a:t>
            </a:r>
          </a:p>
        </p:txBody>
      </p:sp>
      <p:graphicFrame>
        <p:nvGraphicFramePr>
          <p:cNvPr id="2" name="Diagram 1" descr="Reporting structure for the Assistant Dean Library Research, Instruction, and Outreach."/>
          <p:cNvGraphicFramePr/>
          <p:nvPr>
            <p:extLst>
              <p:ext uri="{D42A27DB-BD31-4B8C-83A1-F6EECF244321}">
                <p14:modId xmlns:p14="http://schemas.microsoft.com/office/powerpoint/2010/main" val="811491642"/>
              </p:ext>
            </p:extLst>
          </p:nvPr>
        </p:nvGraphicFramePr>
        <p:xfrm>
          <a:off x="326571" y="111968"/>
          <a:ext cx="11663266" cy="65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1506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 idx="4294967295"/>
          </p:nvPr>
        </p:nvSpPr>
        <p:spPr>
          <a:xfrm>
            <a:off x="217443" y="381701"/>
            <a:ext cx="3563982" cy="13849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Library Research, Instruction, and Outreach Denton</a:t>
            </a:r>
          </a:p>
        </p:txBody>
      </p:sp>
      <p:graphicFrame>
        <p:nvGraphicFramePr>
          <p:cNvPr id="2" name="Diagram 1" descr="Reporting structure for the Director Library Research, Instruction, and Outreach."/>
          <p:cNvGraphicFramePr/>
          <p:nvPr>
            <p:extLst>
              <p:ext uri="{D42A27DB-BD31-4B8C-83A1-F6EECF244321}">
                <p14:modId xmlns:p14="http://schemas.microsoft.com/office/powerpoint/2010/main" val="2974533912"/>
              </p:ext>
            </p:extLst>
          </p:nvPr>
        </p:nvGraphicFramePr>
        <p:xfrm>
          <a:off x="1885949" y="1190625"/>
          <a:ext cx="8679078" cy="3861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2474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857483" y="547707"/>
            <a:ext cx="3322631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Houston Campus Library</a:t>
            </a:r>
          </a:p>
        </p:txBody>
      </p:sp>
      <p:graphicFrame>
        <p:nvGraphicFramePr>
          <p:cNvPr id="2" name="Diagram 1" descr="Reporting structure for the Manager Houston Campus Library"/>
          <p:cNvGraphicFramePr/>
          <p:nvPr>
            <p:extLst>
              <p:ext uri="{D42A27DB-BD31-4B8C-83A1-F6EECF244321}">
                <p14:modId xmlns:p14="http://schemas.microsoft.com/office/powerpoint/2010/main" val="2152921395"/>
              </p:ext>
            </p:extLst>
          </p:nvPr>
        </p:nvGraphicFramePr>
        <p:xfrm>
          <a:off x="1119706" y="809625"/>
          <a:ext cx="9288979" cy="5042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65485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1333345" y="515722"/>
            <a:ext cx="3331961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Dallas Campus Library</a:t>
            </a:r>
          </a:p>
        </p:txBody>
      </p:sp>
      <p:graphicFrame>
        <p:nvGraphicFramePr>
          <p:cNvPr id="2" name="Diagram 1" descr="Reporting structure for the Manager Dallas Campus Library."/>
          <p:cNvGraphicFramePr/>
          <p:nvPr>
            <p:extLst>
              <p:ext uri="{D42A27DB-BD31-4B8C-83A1-F6EECF244321}">
                <p14:modId xmlns:p14="http://schemas.microsoft.com/office/powerpoint/2010/main" val="1498198903"/>
              </p:ext>
            </p:extLst>
          </p:nvPr>
        </p:nvGraphicFramePr>
        <p:xfrm>
          <a:off x="1218927" y="583201"/>
          <a:ext cx="10513813" cy="5811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4728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736562" y="381701"/>
            <a:ext cx="4859382" cy="95410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Integrated Library Resources and Support</a:t>
            </a:r>
          </a:p>
        </p:txBody>
      </p:sp>
      <p:graphicFrame>
        <p:nvGraphicFramePr>
          <p:cNvPr id="2" name="Diagram 1" descr="Reporting structure for the Assistant Dean Integrated Library Resources and Support."/>
          <p:cNvGraphicFramePr/>
          <p:nvPr>
            <p:extLst>
              <p:ext uri="{D42A27DB-BD31-4B8C-83A1-F6EECF244321}">
                <p14:modId xmlns:p14="http://schemas.microsoft.com/office/powerpoint/2010/main" val="2980263838"/>
              </p:ext>
            </p:extLst>
          </p:nvPr>
        </p:nvGraphicFramePr>
        <p:xfrm>
          <a:off x="326571" y="111968"/>
          <a:ext cx="11663266" cy="65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888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438537" y="361093"/>
            <a:ext cx="3244255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Access Services</a:t>
            </a:r>
          </a:p>
        </p:txBody>
      </p:sp>
      <p:graphicFrame>
        <p:nvGraphicFramePr>
          <p:cNvPr id="2" name="Diagram 1" descr="Reporting structure for the Manager Access Services."/>
          <p:cNvGraphicFramePr/>
          <p:nvPr>
            <p:extLst>
              <p:ext uri="{D42A27DB-BD31-4B8C-83A1-F6EECF244321}">
                <p14:modId xmlns:p14="http://schemas.microsoft.com/office/powerpoint/2010/main" val="1797434967"/>
              </p:ext>
            </p:extLst>
          </p:nvPr>
        </p:nvGraphicFramePr>
        <p:xfrm>
          <a:off x="326571" y="111968"/>
          <a:ext cx="11663266" cy="6568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2650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7396</TotalTime>
  <Words>607</Words>
  <Application>Microsoft Office PowerPoint</Application>
  <PresentationFormat>Widescreen</PresentationFormat>
  <Paragraphs>189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TWU Libraries Org Chart</vt:lpstr>
      <vt:lpstr>Dean of Libraries</vt:lpstr>
      <vt:lpstr>Associate Dean</vt:lpstr>
      <vt:lpstr>Library Research, Instruction, and Outreach</vt:lpstr>
      <vt:lpstr>Library Research, Instruction, and Outreach Denton</vt:lpstr>
      <vt:lpstr>Houston Campus Library</vt:lpstr>
      <vt:lpstr>Dallas Campus Library</vt:lpstr>
      <vt:lpstr>Integrated Library Resources and Support</vt:lpstr>
      <vt:lpstr>Access Services</vt:lpstr>
      <vt:lpstr>Digital Strategies and Scholarship</vt:lpstr>
      <vt:lpstr>Special Collections &amp; University Archives</vt:lpstr>
      <vt:lpstr>Strategic Engagement</vt:lpstr>
      <vt:lpstr>Administrative Services</vt:lpstr>
    </vt:vector>
  </TitlesOfParts>
  <Company>Texas Woman's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TWU Libraries Org Chart</dc:title>
  <dc:creator>Sears, Suzanne</dc:creator>
  <cp:lastModifiedBy>Clark, Kristin</cp:lastModifiedBy>
  <cp:revision>391</cp:revision>
  <cp:lastPrinted>2025-06-27T19:04:16Z</cp:lastPrinted>
  <dcterms:created xsi:type="dcterms:W3CDTF">2016-08-16T23:24:31Z</dcterms:created>
  <dcterms:modified xsi:type="dcterms:W3CDTF">2026-03-23T17:01:30Z</dcterms:modified>
</cp:coreProperties>
</file>